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639" r:id="rId2"/>
    <p:sldId id="664" r:id="rId3"/>
    <p:sldId id="643" r:id="rId4"/>
    <p:sldId id="670" r:id="rId5"/>
    <p:sldId id="762" r:id="rId6"/>
    <p:sldId id="723" r:id="rId7"/>
    <p:sldId id="764" r:id="rId8"/>
    <p:sldId id="765" r:id="rId9"/>
    <p:sldId id="721" r:id="rId10"/>
    <p:sldId id="716" r:id="rId11"/>
    <p:sldId id="758" r:id="rId12"/>
    <p:sldId id="650" r:id="rId13"/>
    <p:sldId id="710" r:id="rId14"/>
    <p:sldId id="766" r:id="rId15"/>
    <p:sldId id="759" r:id="rId16"/>
    <p:sldId id="720" r:id="rId17"/>
    <p:sldId id="767" r:id="rId18"/>
    <p:sldId id="719" r:id="rId19"/>
    <p:sldId id="718" r:id="rId20"/>
    <p:sldId id="746" r:id="rId21"/>
    <p:sldId id="747" r:id="rId22"/>
    <p:sldId id="749" r:id="rId23"/>
    <p:sldId id="753" r:id="rId24"/>
    <p:sldId id="665" r:id="rId25"/>
    <p:sldId id="754" r:id="rId26"/>
    <p:sldId id="755" r:id="rId27"/>
    <p:sldId id="757" r:id="rId28"/>
    <p:sldId id="652" r:id="rId29"/>
    <p:sldId id="309" r:id="rId30"/>
    <p:sldId id="760" r:id="rId31"/>
    <p:sldId id="683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053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C39F"/>
    <a:srgbClr val="1E509F"/>
    <a:srgbClr val="DBC39F"/>
    <a:srgbClr val="FFFFFF"/>
    <a:srgbClr val="DCCAAA"/>
    <a:srgbClr val="538B4B"/>
    <a:srgbClr val="CCFFFF"/>
    <a:srgbClr val="FF0000"/>
    <a:srgbClr val="3A6DBC"/>
    <a:srgbClr val="C52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83429" autoAdjust="0"/>
  </p:normalViewPr>
  <p:slideViewPr>
    <p:cSldViewPr snapToGrid="0">
      <p:cViewPr varScale="1">
        <p:scale>
          <a:sx n="75" d="100"/>
          <a:sy n="75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#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319E30-AFBC-F545-9B65-32EE6BD9D3C4}" type="doc">
      <dgm:prSet loTypeId="urn:microsoft.com/office/officeart/2005/8/layout/chevron1" loCatId="" qsTypeId="urn:microsoft.com/office/officeart/2005/8/quickstyle/3d1#1" qsCatId="3D" csTypeId="urn:microsoft.com/office/officeart/2005/8/colors/accent1_1#1" csCatId="accent1" phldr="1"/>
      <dgm:spPr/>
    </dgm:pt>
    <dgm:pt modelId="{9C38AB98-47FE-2B4B-83CB-783EC125E178}">
      <dgm:prSet phldrT="[文本]"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1928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REDTEAMING-EVAL </a:t>
          </a:r>
          <a:r>
            <a: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评估</a:t>
          </a:r>
          <a:endParaRPr lang="zh-CN" altLang="en-US" sz="2000" dirty="0"/>
        </a:p>
      </dgm:t>
    </dgm:pt>
    <dgm:pt modelId="{1F201DDB-7C65-0042-A567-152DDD559DF5}" type="parTrans" cxnId="{BB6FE430-89F6-7E43-AA64-DAA3524BF745}">
      <dgm:prSet/>
      <dgm:spPr/>
      <dgm:t>
        <a:bodyPr/>
        <a:lstStyle/>
        <a:p>
          <a:endParaRPr lang="zh-CN" altLang="en-US"/>
        </a:p>
      </dgm:t>
    </dgm:pt>
    <dgm:pt modelId="{56310AD9-CDF3-9144-8122-1A12E4E173D9}" type="sibTrans" cxnId="{BB6FE430-89F6-7E43-AA64-DAA3524BF745}">
      <dgm:prSet/>
      <dgm:spPr/>
      <dgm:t>
        <a:bodyPr/>
        <a:lstStyle/>
        <a:p>
          <a:endParaRPr lang="zh-CN" altLang="en-US"/>
        </a:p>
      </dgm:t>
    </dgm:pt>
    <dgm:pt modelId="{A29418AB-772D-4744-BE03-7C1C175FD993}">
      <dgm:prSet phldrT="[文本]"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0014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SECURE-RECOVERY </a:t>
          </a:r>
          <a:r>
            <a: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微调框架</a:t>
          </a:r>
          <a:endParaRPr lang="zh-CN" altLang="en-US" sz="2000" dirty="0"/>
        </a:p>
      </dgm:t>
    </dgm:pt>
    <dgm:pt modelId="{838B1F3D-903A-4F44-85EF-5D48E92F2D02}" type="parTrans" cxnId="{6FAE827D-6CE9-C944-AFFA-7C7B72680640}">
      <dgm:prSet/>
      <dgm:spPr/>
      <dgm:t>
        <a:bodyPr/>
        <a:lstStyle/>
        <a:p>
          <a:endParaRPr lang="zh-CN" altLang="en-US"/>
        </a:p>
      </dgm:t>
    </dgm:pt>
    <dgm:pt modelId="{3F429351-A858-7A48-822F-74EA0C0D79C3}" type="sibTrans" cxnId="{6FAE827D-6CE9-C944-AFFA-7C7B72680640}">
      <dgm:prSet/>
      <dgm:spPr/>
      <dgm:t>
        <a:bodyPr/>
        <a:lstStyle/>
        <a:p>
          <a:endParaRPr lang="zh-CN" altLang="en-US"/>
        </a:p>
      </dgm:t>
    </dgm:pt>
    <dgm:pt modelId="{24BE5095-3349-D74B-ACDE-29117D2008B4}">
      <dgm:prSet phldrT="[文本]"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2127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SAFE-ALIGN</a:t>
          </a:r>
          <a:r>
            <a: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策略</a:t>
          </a:r>
          <a:endParaRPr lang="zh-CN" altLang="en-US" sz="2000" dirty="0"/>
        </a:p>
      </dgm:t>
    </dgm:pt>
    <dgm:pt modelId="{296FDFB5-5639-A342-A82B-9D8B1A6BFF29}" type="parTrans" cxnId="{F6F65879-EA95-594E-827C-7AB9DFB0603C}">
      <dgm:prSet/>
      <dgm:spPr/>
      <dgm:t>
        <a:bodyPr/>
        <a:lstStyle/>
        <a:p>
          <a:endParaRPr lang="zh-CN" altLang="en-US"/>
        </a:p>
      </dgm:t>
    </dgm:pt>
    <dgm:pt modelId="{445E8275-0041-5949-AF27-8B3355E57305}" type="sibTrans" cxnId="{F6F65879-EA95-594E-827C-7AB9DFB0603C}">
      <dgm:prSet/>
      <dgm:spPr/>
      <dgm:t>
        <a:bodyPr/>
        <a:lstStyle/>
        <a:p>
          <a:endParaRPr lang="zh-CN" altLang="en-US"/>
        </a:p>
      </dgm:t>
    </dgm:pt>
    <dgm:pt modelId="{E7DB08F8-120C-464D-87BA-9E4574A09708}">
      <dgm:prSet custT="1"/>
      <dgm:spPr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77734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altLang="zh-CN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RESTA</a:t>
          </a:r>
          <a:r>
            <a: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微调后安全恢复技术</a:t>
          </a:r>
          <a:endParaRPr lang="zh-CN" altLang="en-US" sz="2000" dirty="0"/>
        </a:p>
      </dgm:t>
    </dgm:pt>
    <dgm:pt modelId="{DAF0E289-7973-994F-A205-6AEC5D0802CF}" type="parTrans" cxnId="{792C7C84-9716-9B47-8611-457102A085C3}">
      <dgm:prSet/>
      <dgm:spPr/>
      <dgm:t>
        <a:bodyPr/>
        <a:lstStyle/>
        <a:p>
          <a:endParaRPr lang="zh-CN" altLang="en-US"/>
        </a:p>
      </dgm:t>
    </dgm:pt>
    <dgm:pt modelId="{F6D094F4-A058-3844-8D24-1FFBAEAEC0F6}" type="sibTrans" cxnId="{792C7C84-9716-9B47-8611-457102A085C3}">
      <dgm:prSet/>
      <dgm:spPr/>
      <dgm:t>
        <a:bodyPr/>
        <a:lstStyle/>
        <a:p>
          <a:endParaRPr lang="zh-CN" altLang="en-US"/>
        </a:p>
      </dgm:t>
    </dgm:pt>
    <dgm:pt modelId="{D2601B0E-F58D-4242-8F7B-6A3B2D02FBCE}" type="pres">
      <dgm:prSet presAssocID="{85319E30-AFBC-F545-9B65-32EE6BD9D3C4}" presName="Name0" presStyleCnt="0">
        <dgm:presLayoutVars>
          <dgm:dir/>
          <dgm:animLvl val="lvl"/>
          <dgm:resizeHandles val="exact"/>
        </dgm:presLayoutVars>
      </dgm:prSet>
      <dgm:spPr/>
    </dgm:pt>
    <dgm:pt modelId="{3CE32271-D949-5042-97B5-5C3FCBAAB0AB}" type="pres">
      <dgm:prSet presAssocID="{9C38AB98-47FE-2B4B-83CB-783EC125E17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7397880-6655-B547-9736-B9990E2D83F6}" type="pres">
      <dgm:prSet presAssocID="{56310AD9-CDF3-9144-8122-1A12E4E173D9}" presName="parTxOnlySpace" presStyleCnt="0"/>
      <dgm:spPr/>
    </dgm:pt>
    <dgm:pt modelId="{0DA4AA11-265A-704B-8279-7ECE419C87D5}" type="pres">
      <dgm:prSet presAssocID="{A29418AB-772D-4744-BE03-7C1C175FD99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6D051EB-403F-7848-9E58-26757466CCA3}" type="pres">
      <dgm:prSet presAssocID="{3F429351-A858-7A48-822F-74EA0C0D79C3}" presName="parTxOnlySpace" presStyleCnt="0"/>
      <dgm:spPr/>
    </dgm:pt>
    <dgm:pt modelId="{1455A8D6-0655-4740-AC0D-54C2AF32F548}" type="pres">
      <dgm:prSet presAssocID="{24BE5095-3349-D74B-ACDE-29117D2008B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9810DB7-2CF8-8A45-95A0-43CDFC287379}" type="pres">
      <dgm:prSet presAssocID="{445E8275-0041-5949-AF27-8B3355E57305}" presName="parTxOnlySpace" presStyleCnt="0"/>
      <dgm:spPr/>
    </dgm:pt>
    <dgm:pt modelId="{407C5C5B-EF79-C84A-AF22-2F91ADBD7D87}" type="pres">
      <dgm:prSet presAssocID="{E7DB08F8-120C-464D-87BA-9E4574A0970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B6FE430-89F6-7E43-AA64-DAA3524BF745}" srcId="{85319E30-AFBC-F545-9B65-32EE6BD9D3C4}" destId="{9C38AB98-47FE-2B4B-83CB-783EC125E178}" srcOrd="0" destOrd="0" parTransId="{1F201DDB-7C65-0042-A567-152DDD559DF5}" sibTransId="{56310AD9-CDF3-9144-8122-1A12E4E173D9}"/>
    <dgm:cxn modelId="{7CC24A45-822F-844C-8655-D5A92EB3C991}" type="presOf" srcId="{85319E30-AFBC-F545-9B65-32EE6BD9D3C4}" destId="{D2601B0E-F58D-4242-8F7B-6A3B2D02FBCE}" srcOrd="0" destOrd="0" presId="urn:microsoft.com/office/officeart/2005/8/layout/chevron1"/>
    <dgm:cxn modelId="{F6F65879-EA95-594E-827C-7AB9DFB0603C}" srcId="{85319E30-AFBC-F545-9B65-32EE6BD9D3C4}" destId="{24BE5095-3349-D74B-ACDE-29117D2008B4}" srcOrd="2" destOrd="0" parTransId="{296FDFB5-5639-A342-A82B-9D8B1A6BFF29}" sibTransId="{445E8275-0041-5949-AF27-8B3355E57305}"/>
    <dgm:cxn modelId="{6FAE827D-6CE9-C944-AFFA-7C7B72680640}" srcId="{85319E30-AFBC-F545-9B65-32EE6BD9D3C4}" destId="{A29418AB-772D-4744-BE03-7C1C175FD993}" srcOrd="1" destOrd="0" parTransId="{838B1F3D-903A-4F44-85EF-5D48E92F2D02}" sibTransId="{3F429351-A858-7A48-822F-74EA0C0D79C3}"/>
    <dgm:cxn modelId="{792C7C84-9716-9B47-8611-457102A085C3}" srcId="{85319E30-AFBC-F545-9B65-32EE6BD9D3C4}" destId="{E7DB08F8-120C-464D-87BA-9E4574A09708}" srcOrd="3" destOrd="0" parTransId="{DAF0E289-7973-994F-A205-6AEC5D0802CF}" sibTransId="{F6D094F4-A058-3844-8D24-1FFBAEAEC0F6}"/>
    <dgm:cxn modelId="{B2A86EB5-726D-FB4D-AD7B-7292E248FAA1}" type="presOf" srcId="{A29418AB-772D-4744-BE03-7C1C175FD993}" destId="{0DA4AA11-265A-704B-8279-7ECE419C87D5}" srcOrd="0" destOrd="0" presId="urn:microsoft.com/office/officeart/2005/8/layout/chevron1"/>
    <dgm:cxn modelId="{AFDD17B9-4C5B-7E48-87BF-ED8C6F704262}" type="presOf" srcId="{E7DB08F8-120C-464D-87BA-9E4574A09708}" destId="{407C5C5B-EF79-C84A-AF22-2F91ADBD7D87}" srcOrd="0" destOrd="0" presId="urn:microsoft.com/office/officeart/2005/8/layout/chevron1"/>
    <dgm:cxn modelId="{D69DD6BE-375B-6343-9EA7-5106D83F2359}" type="presOf" srcId="{24BE5095-3349-D74B-ACDE-29117D2008B4}" destId="{1455A8D6-0655-4740-AC0D-54C2AF32F548}" srcOrd="0" destOrd="0" presId="urn:microsoft.com/office/officeart/2005/8/layout/chevron1"/>
    <dgm:cxn modelId="{54E012F6-5E31-8741-8060-EBF1AA70937E}" type="presOf" srcId="{9C38AB98-47FE-2B4B-83CB-783EC125E178}" destId="{3CE32271-D949-5042-97B5-5C3FCBAAB0AB}" srcOrd="0" destOrd="0" presId="urn:microsoft.com/office/officeart/2005/8/layout/chevron1"/>
    <dgm:cxn modelId="{D25E51AA-3FF5-7846-A119-E03AF31479E8}" type="presParOf" srcId="{D2601B0E-F58D-4242-8F7B-6A3B2D02FBCE}" destId="{3CE32271-D949-5042-97B5-5C3FCBAAB0AB}" srcOrd="0" destOrd="0" presId="urn:microsoft.com/office/officeart/2005/8/layout/chevron1"/>
    <dgm:cxn modelId="{7B95907C-6B63-6C41-B0E3-6531DAA674E0}" type="presParOf" srcId="{D2601B0E-F58D-4242-8F7B-6A3B2D02FBCE}" destId="{67397880-6655-B547-9736-B9990E2D83F6}" srcOrd="1" destOrd="0" presId="urn:microsoft.com/office/officeart/2005/8/layout/chevron1"/>
    <dgm:cxn modelId="{34EAD5B1-82FE-2848-992F-59D3B0AEC869}" type="presParOf" srcId="{D2601B0E-F58D-4242-8F7B-6A3B2D02FBCE}" destId="{0DA4AA11-265A-704B-8279-7ECE419C87D5}" srcOrd="2" destOrd="0" presId="urn:microsoft.com/office/officeart/2005/8/layout/chevron1"/>
    <dgm:cxn modelId="{02EFEEF1-BA5B-194D-A109-5012184FA05D}" type="presParOf" srcId="{D2601B0E-F58D-4242-8F7B-6A3B2D02FBCE}" destId="{36D051EB-403F-7848-9E58-26757466CCA3}" srcOrd="3" destOrd="0" presId="urn:microsoft.com/office/officeart/2005/8/layout/chevron1"/>
    <dgm:cxn modelId="{7F600AFF-E4BB-A94C-BB35-E2A7E60F771A}" type="presParOf" srcId="{D2601B0E-F58D-4242-8F7B-6A3B2D02FBCE}" destId="{1455A8D6-0655-4740-AC0D-54C2AF32F548}" srcOrd="4" destOrd="0" presId="urn:microsoft.com/office/officeart/2005/8/layout/chevron1"/>
    <dgm:cxn modelId="{A7EFA4C7-5B9E-A34F-B511-B46848D1E335}" type="presParOf" srcId="{D2601B0E-F58D-4242-8F7B-6A3B2D02FBCE}" destId="{F9810DB7-2CF8-8A45-95A0-43CDFC287379}" srcOrd="5" destOrd="0" presId="urn:microsoft.com/office/officeart/2005/8/layout/chevron1"/>
    <dgm:cxn modelId="{ED49BC15-6CE8-2945-A6D4-935C4D8318C6}" type="presParOf" srcId="{D2601B0E-F58D-4242-8F7B-6A3B2D02FBCE}" destId="{407C5C5B-EF79-C84A-AF22-2F91ADBD7D87}" srcOrd="6" destOrd="0" presId="urn:microsoft.com/office/officeart/2005/8/layout/chevron1"/>
  </dgm:cxnLst>
  <dgm:bg>
    <a:effectLst>
      <a:glow>
        <a:schemeClr val="accent1">
          <a:alpha val="54763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2271-D949-5042-97B5-5C3FCBAAB0AB}">
      <dsp:nvSpPr>
        <dsp:cNvPr id="0" name=""/>
        <dsp:cNvSpPr/>
      </dsp:nvSpPr>
      <dsp:spPr bwMode="white">
        <a:xfrm>
          <a:off x="4940" y="932897"/>
          <a:ext cx="2875711" cy="1150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1928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REDTEAMING-EVAL </a:t>
          </a:r>
          <a:r>
            <a:rPr lang="zh-CN" altLang="en-US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评估</a:t>
          </a:r>
          <a:endParaRPr lang="zh-CN" altLang="en-US" sz="2000" kern="1200" dirty="0"/>
        </a:p>
      </dsp:txBody>
      <dsp:txXfrm>
        <a:off x="580082" y="932897"/>
        <a:ext cx="1725427" cy="1150284"/>
      </dsp:txXfrm>
    </dsp:sp>
    <dsp:sp modelId="{0DA4AA11-265A-704B-8279-7ECE419C87D5}">
      <dsp:nvSpPr>
        <dsp:cNvPr id="0" name=""/>
        <dsp:cNvSpPr/>
      </dsp:nvSpPr>
      <dsp:spPr bwMode="white">
        <a:xfrm>
          <a:off x="2593080" y="932897"/>
          <a:ext cx="2875711" cy="1150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0014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SECURE-RECOVERY </a:t>
          </a:r>
          <a:r>
            <a:rPr lang="zh-CN" altLang="en-US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微调框架</a:t>
          </a:r>
          <a:endParaRPr lang="zh-CN" altLang="en-US" sz="2000" kern="1200" dirty="0"/>
        </a:p>
      </dsp:txBody>
      <dsp:txXfrm>
        <a:off x="3168222" y="932897"/>
        <a:ext cx="1725427" cy="1150284"/>
      </dsp:txXfrm>
    </dsp:sp>
    <dsp:sp modelId="{1455A8D6-0655-4740-AC0D-54C2AF32F548}">
      <dsp:nvSpPr>
        <dsp:cNvPr id="0" name=""/>
        <dsp:cNvSpPr/>
      </dsp:nvSpPr>
      <dsp:spPr bwMode="white">
        <a:xfrm>
          <a:off x="5181220" y="932897"/>
          <a:ext cx="2875711" cy="1150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82127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SAFE-ALIGN</a:t>
          </a:r>
          <a:r>
            <a:rPr lang="zh-CN" altLang="en-US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策略</a:t>
          </a:r>
          <a:endParaRPr lang="zh-CN" altLang="en-US" sz="2000" kern="1200" dirty="0"/>
        </a:p>
      </dsp:txBody>
      <dsp:txXfrm>
        <a:off x="5756362" y="932897"/>
        <a:ext cx="1725427" cy="1150284"/>
      </dsp:txXfrm>
    </dsp:sp>
    <dsp:sp modelId="{407C5C5B-EF79-C84A-AF22-2F91ADBD7D87}">
      <dsp:nvSpPr>
        <dsp:cNvPr id="0" name=""/>
        <dsp:cNvSpPr/>
      </dsp:nvSpPr>
      <dsp:spPr bwMode="white">
        <a:xfrm>
          <a:off x="7769361" y="932897"/>
          <a:ext cx="2875711" cy="1150284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satMod val="103000"/>
                <a:lumMod val="102000"/>
                <a:tint val="94000"/>
                <a:alpha val="77734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RESTA</a:t>
          </a:r>
          <a:r>
            <a:rPr lang="zh-CN" altLang="en-US" sz="2000" b="1" kern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rPr>
            <a:t>微调后安全恢复技术</a:t>
          </a:r>
          <a:endParaRPr lang="zh-CN" altLang="en-US" sz="2000" kern="1200" dirty="0"/>
        </a:p>
      </dsp:txBody>
      <dsp:txXfrm>
        <a:off x="8344503" y="932897"/>
        <a:ext cx="1725427" cy="115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#1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B469C68-B96B-4B00-A936-4ED691395EEA}" type="datetimeFigureOut">
              <a:rPr lang="zh-CN" altLang="en-US" smtClean="0"/>
              <a:t>2024/8/11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957953-4CC8-4E4A-AD2D-7A5A0B36E81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大家好，我们是大模型安全检测小组，很荣幸在这里给大家分享我们的项目。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947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7C2C5-6CB9-4494-AA33-6FA6503D8A68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7C2C5-6CB9-4494-AA33-6FA6503D8A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313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26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01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129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04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0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10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22388" y="2973614"/>
            <a:ext cx="514722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6000" b="1" spc="60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algn="dist" fontAlgn="base"/>
            <a:r>
              <a:rPr lang="zh-CN" altLang="en-US" dirty="0"/>
              <a:t>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645556" y="1886726"/>
            <a:ext cx="900888" cy="8309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6000" spc="0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algn="dist" fontAlgn="base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12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3808179" y="2645581"/>
            <a:ext cx="4575642" cy="2592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200" spc="3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442913" y="873125"/>
            <a:ext cx="486986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  <p:sp>
        <p:nvSpPr>
          <p:cNvPr id="12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12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304A6-EAC0-4DF3-AB24-74A670713A0A}" type="datetime1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698479" y="1113263"/>
            <a:ext cx="1614843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800" dirty="0">
                <a:solidFill>
                  <a:schemeClr val="bg1">
                    <a:alpha val="50000"/>
                  </a:schemeClr>
                </a:solidFill>
                <a:latin typeface="+mn-ea"/>
                <a:cs typeface="阿里巴巴普惠体 L" panose="00020600040101010101" pitchFamily="18" charset="-122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498280" y="1129970"/>
            <a:ext cx="924557" cy="186441"/>
            <a:chOff x="831011" y="371173"/>
            <a:chExt cx="924557" cy="186441"/>
          </a:xfrm>
        </p:grpSpPr>
        <p:sp>
          <p:nvSpPr>
            <p:cNvPr id="7" name="任意多边形: 形状 6"/>
            <p:cNvSpPr/>
            <p:nvPr/>
          </p:nvSpPr>
          <p:spPr>
            <a:xfrm>
              <a:off x="831011" y="457250"/>
              <a:ext cx="773952" cy="45719"/>
            </a:xfrm>
            <a:custGeom>
              <a:avLst/>
              <a:gdLst>
                <a:gd name="connsiteX0" fmla="*/ 0 w 2727251"/>
                <a:gd name="connsiteY0" fmla="*/ 0 h 744279"/>
                <a:gd name="connsiteX1" fmla="*/ 2727251 w 2727251"/>
                <a:gd name="connsiteY1" fmla="*/ 0 h 744279"/>
                <a:gd name="connsiteX2" fmla="*/ 2392325 w 2727251"/>
                <a:gd name="connsiteY2" fmla="*/ 744279 h 744279"/>
                <a:gd name="connsiteX0-1" fmla="*/ 0 w 2727251"/>
                <a:gd name="connsiteY0-2" fmla="*/ 0 h 0"/>
                <a:gd name="connsiteX1-3" fmla="*/ 2727251 w 2727251"/>
                <a:gd name="connsiteY1-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2727251">
                  <a:moveTo>
                    <a:pt x="0" y="0"/>
                  </a:moveTo>
                  <a:lnTo>
                    <a:pt x="2727251" y="0"/>
                  </a:ln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tx2">
                      <a:alpha val="0"/>
                    </a:schemeClr>
                  </a:gs>
                  <a:gs pos="96000">
                    <a:schemeClr val="accent2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腾讯体 W3" panose="020C04030202040F0204" pitchFamily="34" charset="-122"/>
                <a:cs typeface="+mn-cs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444833" y="371173"/>
              <a:ext cx="310735" cy="186441"/>
            </a:xfrm>
            <a:prstGeom prst="rect">
              <a:avLst/>
            </a:prstGeom>
          </p:spPr>
        </p:pic>
      </p:grp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7552" y="678178"/>
            <a:ext cx="3803008" cy="3877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  <a:scene3d>
              <a:camera prst="perspectiveFront"/>
              <a:lightRig rig="threePt" dir="t"/>
            </a:scene3d>
            <a:sp3d extrusionH="190500"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2800" b="1" spc="300">
                <a:ln w="6350">
                  <a:solidFill>
                    <a:schemeClr val="bg1"/>
                  </a:solidFill>
                </a:ln>
                <a:gradFill>
                  <a:gsLst>
                    <a:gs pos="80000">
                      <a:schemeClr val="bg1"/>
                    </a:gs>
                    <a:gs pos="20000">
                      <a:schemeClr val="accent1"/>
                    </a:gs>
                    <a:gs pos="60000">
                      <a:schemeClr val="accent1"/>
                    </a:gs>
                    <a:gs pos="40000">
                      <a:srgbClr val="FEFEFE"/>
                    </a:gs>
                  </a:gsLst>
                  <a:lin ang="5400000" scaled="1"/>
                </a:gradFill>
                <a:effectLst>
                  <a:outerShdw sx="101000" sy="101000" algn="ctr" rotWithShape="0">
                    <a:srgbClr val="8FC5B8">
                      <a:alpha val="40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1229952" y="6489700"/>
            <a:ext cx="446111" cy="64246"/>
            <a:chOff x="11229952" y="6344000"/>
            <a:chExt cx="446111" cy="64246"/>
          </a:xfrm>
        </p:grpSpPr>
        <p:sp>
          <p:nvSpPr>
            <p:cNvPr id="13" name="椭圆 12"/>
            <p:cNvSpPr/>
            <p:nvPr/>
          </p:nvSpPr>
          <p:spPr>
            <a:xfrm>
              <a:off x="11611817" y="6344000"/>
              <a:ext cx="64246" cy="64246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1229952" y="6344000"/>
              <a:ext cx="64246" cy="6424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1420884" y="6344000"/>
              <a:ext cx="64246" cy="6424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26" Type="http://schemas.openxmlformats.org/officeDocument/2006/relationships/tags" Target="../tags/tag80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29" Type="http://schemas.openxmlformats.org/officeDocument/2006/relationships/image" Target="../media/image26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image" Target="../media/image25.png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3.png"/><Relationship Id="rId4" Type="http://schemas.openxmlformats.org/officeDocument/2006/relationships/diagramData" Target="../diagrams/data1.xm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tags" Target="../tags/tag93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image" Target="../media/image49.png"/><Relationship Id="rId2" Type="http://schemas.openxmlformats.org/officeDocument/2006/relationships/tags" Target="../tags/tag82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5" Type="http://schemas.openxmlformats.org/officeDocument/2006/relationships/tags" Target="../tags/tag85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8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10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8.png"/><Relationship Id="rId2" Type="http://schemas.openxmlformats.org/officeDocument/2006/relationships/tags" Target="../tags/tag22.xml"/><Relationship Id="rId16" Type="http://schemas.openxmlformats.org/officeDocument/2006/relationships/image" Target="../media/image9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9.png"/><Relationship Id="rId3" Type="http://schemas.openxmlformats.org/officeDocument/2006/relationships/tags" Target="../tags/tag36.xml"/><Relationship Id="rId21" Type="http://schemas.openxmlformats.org/officeDocument/2006/relationships/image" Target="../media/image12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1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3.wdp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tags" Target="../tags/tag52.xml"/><Relationship Id="rId21" Type="http://schemas.microsoft.com/office/2007/relationships/hdphoto" Target="../media/hdphoto7.wdp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5.png"/><Relationship Id="rId17" Type="http://schemas.microsoft.com/office/2007/relationships/hdphoto" Target="../media/hdphoto5.wdp"/><Relationship Id="rId25" Type="http://schemas.microsoft.com/office/2007/relationships/hdphoto" Target="../media/hdphoto9.wdp"/><Relationship Id="rId2" Type="http://schemas.openxmlformats.org/officeDocument/2006/relationships/tags" Target="../tags/tag51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50.xml"/><Relationship Id="rId6" Type="http://schemas.openxmlformats.org/officeDocument/2006/relationships/slideLayout" Target="../slideLayouts/slideLayout3.xml"/><Relationship Id="rId11" Type="http://schemas.microsoft.com/office/2007/relationships/hdphoto" Target="../media/hdphoto2.wdp"/><Relationship Id="rId24" Type="http://schemas.openxmlformats.org/officeDocument/2006/relationships/image" Target="../media/image21.png"/><Relationship Id="rId5" Type="http://schemas.openxmlformats.org/officeDocument/2006/relationships/tags" Target="../tags/tag54.xml"/><Relationship Id="rId15" Type="http://schemas.microsoft.com/office/2007/relationships/hdphoto" Target="../media/hdphoto4.wdp"/><Relationship Id="rId23" Type="http://schemas.microsoft.com/office/2007/relationships/hdphoto" Target="../media/hdphoto8.wdp"/><Relationship Id="rId10" Type="http://schemas.openxmlformats.org/officeDocument/2006/relationships/image" Target="../media/image14.png"/><Relationship Id="rId19" Type="http://schemas.microsoft.com/office/2007/relationships/hdphoto" Target="../media/hdphoto6.wdp"/><Relationship Id="rId4" Type="http://schemas.openxmlformats.org/officeDocument/2006/relationships/tags" Target="../tags/tag53.xml"/><Relationship Id="rId9" Type="http://schemas.microsoft.com/office/2007/relationships/hdphoto" Target="../media/hdphoto1.wdp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/>
          <p:cNvSpPr txBox="1"/>
          <p:nvPr/>
        </p:nvSpPr>
        <p:spPr>
          <a:xfrm>
            <a:off x="4149144" y="4424722"/>
            <a:ext cx="3657600" cy="39162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/>
            <a:r>
              <a:rPr lang="zh-CN" altLang="en-US" sz="18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小组编号：</a:t>
            </a:r>
            <a:r>
              <a:rPr lang="en-US" altLang="zh-CN" sz="1800" b="1" dirty="0">
                <a:solidFill>
                  <a:schemeClr val="accent1"/>
                </a:solidFill>
                <a:latin typeface="+mn-lt"/>
                <a:cs typeface="+mn-ea"/>
                <a:sym typeface="+mn-lt"/>
              </a:rPr>
              <a:t>B17</a:t>
            </a:r>
          </a:p>
        </p:txBody>
      </p:sp>
      <p:sp>
        <p:nvSpPr>
          <p:cNvPr id="30" name="powerpoint template design by DAJU_PPT正版来源小红书大橘PPT微信DAJU_PPT请勿抄袭搬运！盗版必究！"/>
          <p:cNvSpPr txBox="1"/>
          <p:nvPr/>
        </p:nvSpPr>
        <p:spPr>
          <a:xfrm>
            <a:off x="622590" y="2254280"/>
            <a:ext cx="10916771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800" b="1" dirty="0">
                <a:solidFill>
                  <a:srgbClr val="1E509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“智语护航”</a:t>
            </a:r>
            <a:endParaRPr lang="en-US" altLang="zh-CN" sz="4800" b="1" dirty="0">
              <a:solidFill>
                <a:srgbClr val="1E509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3600" b="1" dirty="0">
                <a:solidFill>
                  <a:srgbClr val="1E509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3600" b="1" dirty="0">
                <a:solidFill>
                  <a:srgbClr val="1E509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基于红队测试与算术安全校准的大模型防护体系 </a:t>
            </a:r>
            <a:endParaRPr lang="zh-CN" altLang="en-US" sz="3600" b="1" dirty="0">
              <a:solidFill>
                <a:srgbClr val="1E509F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2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520" y="312620"/>
            <a:ext cx="4067175" cy="571500"/>
          </a:xfrm>
          <a:prstGeom prst="rect">
            <a:avLst/>
          </a:prstGeom>
        </p:spPr>
      </p:pic>
      <p:sp>
        <p:nvSpPr>
          <p:cNvPr id="7" name="flag_157983">
            <a:extLst>
              <a:ext uri="{FF2B5EF4-FFF2-40B4-BE49-F238E27FC236}">
                <a16:creationId xmlns:a16="http://schemas.microsoft.com/office/drawing/2014/main" id="{E9EA31AE-8F48-4C27-83C6-8648277E64FD}"/>
              </a:ext>
            </a:extLst>
          </p:cNvPr>
          <p:cNvSpPr/>
          <p:nvPr/>
        </p:nvSpPr>
        <p:spPr>
          <a:xfrm>
            <a:off x="4846320" y="4478041"/>
            <a:ext cx="225494" cy="284988"/>
          </a:xfrm>
          <a:custGeom>
            <a:avLst/>
            <a:gdLst>
              <a:gd name="T0" fmla="*/ 3654 w 3734"/>
              <a:gd name="T1" fmla="*/ 281 h 4400"/>
              <a:gd name="T2" fmla="*/ 2829 w 3734"/>
              <a:gd name="T3" fmla="*/ 0 h 4400"/>
              <a:gd name="T4" fmla="*/ 1797 w 3734"/>
              <a:gd name="T5" fmla="*/ 253 h 4400"/>
              <a:gd name="T6" fmla="*/ 905 w 3734"/>
              <a:gd name="T7" fmla="*/ 481 h 4400"/>
              <a:gd name="T8" fmla="*/ 905 w 3734"/>
              <a:gd name="T9" fmla="*/ 481 h 4400"/>
              <a:gd name="T10" fmla="*/ 400 w 3734"/>
              <a:gd name="T11" fmla="*/ 336 h 4400"/>
              <a:gd name="T12" fmla="*/ 400 w 3734"/>
              <a:gd name="T13" fmla="*/ 200 h 4400"/>
              <a:gd name="T14" fmla="*/ 200 w 3734"/>
              <a:gd name="T15" fmla="*/ 0 h 4400"/>
              <a:gd name="T16" fmla="*/ 0 w 3734"/>
              <a:gd name="T17" fmla="*/ 200 h 4400"/>
              <a:gd name="T18" fmla="*/ 0 w 3734"/>
              <a:gd name="T19" fmla="*/ 441 h 4400"/>
              <a:gd name="T20" fmla="*/ 0 w 3734"/>
              <a:gd name="T21" fmla="*/ 2843 h 4400"/>
              <a:gd name="T22" fmla="*/ 0 w 3734"/>
              <a:gd name="T23" fmla="*/ 4200 h 4400"/>
              <a:gd name="T24" fmla="*/ 200 w 3734"/>
              <a:gd name="T25" fmla="*/ 4400 h 4400"/>
              <a:gd name="T26" fmla="*/ 400 w 3734"/>
              <a:gd name="T27" fmla="*/ 4200 h 4400"/>
              <a:gd name="T28" fmla="*/ 400 w 3734"/>
              <a:gd name="T29" fmla="*/ 3186 h 4400"/>
              <a:gd name="T30" fmla="*/ 905 w 3734"/>
              <a:gd name="T31" fmla="*/ 3283 h 4400"/>
              <a:gd name="T32" fmla="*/ 1937 w 3734"/>
              <a:gd name="T33" fmla="*/ 3030 h 4400"/>
              <a:gd name="T34" fmla="*/ 2829 w 3734"/>
              <a:gd name="T35" fmla="*/ 2802 h 4400"/>
              <a:gd name="T36" fmla="*/ 3414 w 3734"/>
              <a:gd name="T37" fmla="*/ 3003 h 4400"/>
              <a:gd name="T38" fmla="*/ 3623 w 3734"/>
              <a:gd name="T39" fmla="*/ 3021 h 4400"/>
              <a:gd name="T40" fmla="*/ 3734 w 3734"/>
              <a:gd name="T41" fmla="*/ 2843 h 4400"/>
              <a:gd name="T42" fmla="*/ 3734 w 3734"/>
              <a:gd name="T43" fmla="*/ 441 h 4400"/>
              <a:gd name="T44" fmla="*/ 3654 w 3734"/>
              <a:gd name="T45" fmla="*/ 281 h 4400"/>
              <a:gd name="T46" fmla="*/ 3334 w 3734"/>
              <a:gd name="T47" fmla="*/ 2499 h 4400"/>
              <a:gd name="T48" fmla="*/ 2829 w 3734"/>
              <a:gd name="T49" fmla="*/ 2402 h 4400"/>
              <a:gd name="T50" fmla="*/ 1797 w 3734"/>
              <a:gd name="T51" fmla="*/ 2655 h 4400"/>
              <a:gd name="T52" fmla="*/ 905 w 3734"/>
              <a:gd name="T53" fmla="*/ 2883 h 4400"/>
              <a:gd name="T54" fmla="*/ 400 w 3734"/>
              <a:gd name="T55" fmla="*/ 2738 h 4400"/>
              <a:gd name="T56" fmla="*/ 400 w 3734"/>
              <a:gd name="T57" fmla="*/ 784 h 4400"/>
              <a:gd name="T58" fmla="*/ 905 w 3734"/>
              <a:gd name="T59" fmla="*/ 881 h 4400"/>
              <a:gd name="T60" fmla="*/ 905 w 3734"/>
              <a:gd name="T61" fmla="*/ 881 h 4400"/>
              <a:gd name="T62" fmla="*/ 1937 w 3734"/>
              <a:gd name="T63" fmla="*/ 628 h 4400"/>
              <a:gd name="T64" fmla="*/ 2829 w 3734"/>
              <a:gd name="T65" fmla="*/ 400 h 4400"/>
              <a:gd name="T66" fmla="*/ 3334 w 3734"/>
              <a:gd name="T67" fmla="*/ 545 h 4400"/>
              <a:gd name="T68" fmla="*/ 3334 w 3734"/>
              <a:gd name="T69" fmla="*/ 2499 h 4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34" h="4400">
                <a:moveTo>
                  <a:pt x="3654" y="281"/>
                </a:moveTo>
                <a:cubicBezTo>
                  <a:pt x="3402" y="92"/>
                  <a:pt x="3132" y="0"/>
                  <a:pt x="2829" y="0"/>
                </a:cubicBezTo>
                <a:cubicBezTo>
                  <a:pt x="2472" y="0"/>
                  <a:pt x="2129" y="129"/>
                  <a:pt x="1797" y="253"/>
                </a:cubicBezTo>
                <a:cubicBezTo>
                  <a:pt x="1484" y="370"/>
                  <a:pt x="1189" y="481"/>
                  <a:pt x="905" y="481"/>
                </a:cubicBezTo>
                <a:lnTo>
                  <a:pt x="905" y="481"/>
                </a:lnTo>
                <a:cubicBezTo>
                  <a:pt x="720" y="481"/>
                  <a:pt x="558" y="434"/>
                  <a:pt x="400" y="336"/>
                </a:cubicBezTo>
                <a:lnTo>
                  <a:pt x="400" y="200"/>
                </a:lnTo>
                <a:cubicBezTo>
                  <a:pt x="400" y="90"/>
                  <a:pt x="311" y="0"/>
                  <a:pt x="200" y="0"/>
                </a:cubicBezTo>
                <a:cubicBezTo>
                  <a:pt x="90" y="0"/>
                  <a:pt x="0" y="90"/>
                  <a:pt x="0" y="200"/>
                </a:cubicBezTo>
                <a:lnTo>
                  <a:pt x="0" y="441"/>
                </a:lnTo>
                <a:lnTo>
                  <a:pt x="0" y="2843"/>
                </a:lnTo>
                <a:lnTo>
                  <a:pt x="0" y="4200"/>
                </a:lnTo>
                <a:cubicBezTo>
                  <a:pt x="0" y="4310"/>
                  <a:pt x="90" y="4400"/>
                  <a:pt x="200" y="4400"/>
                </a:cubicBezTo>
                <a:cubicBezTo>
                  <a:pt x="311" y="4400"/>
                  <a:pt x="400" y="4310"/>
                  <a:pt x="400" y="4200"/>
                </a:cubicBezTo>
                <a:lnTo>
                  <a:pt x="400" y="3186"/>
                </a:lnTo>
                <a:cubicBezTo>
                  <a:pt x="559" y="3251"/>
                  <a:pt x="726" y="3283"/>
                  <a:pt x="905" y="3283"/>
                </a:cubicBezTo>
                <a:cubicBezTo>
                  <a:pt x="1262" y="3283"/>
                  <a:pt x="1605" y="3154"/>
                  <a:pt x="1937" y="3030"/>
                </a:cubicBezTo>
                <a:cubicBezTo>
                  <a:pt x="2250" y="2913"/>
                  <a:pt x="2545" y="2802"/>
                  <a:pt x="2829" y="2802"/>
                </a:cubicBezTo>
                <a:cubicBezTo>
                  <a:pt x="3046" y="2802"/>
                  <a:pt x="3231" y="2866"/>
                  <a:pt x="3414" y="3003"/>
                </a:cubicBezTo>
                <a:cubicBezTo>
                  <a:pt x="3474" y="3048"/>
                  <a:pt x="3555" y="3055"/>
                  <a:pt x="3623" y="3021"/>
                </a:cubicBezTo>
                <a:cubicBezTo>
                  <a:pt x="3691" y="2988"/>
                  <a:pt x="3734" y="2918"/>
                  <a:pt x="3734" y="2843"/>
                </a:cubicBezTo>
                <a:lnTo>
                  <a:pt x="3734" y="441"/>
                </a:lnTo>
                <a:cubicBezTo>
                  <a:pt x="3734" y="378"/>
                  <a:pt x="3704" y="318"/>
                  <a:pt x="3654" y="281"/>
                </a:cubicBezTo>
                <a:close/>
                <a:moveTo>
                  <a:pt x="3334" y="2499"/>
                </a:moveTo>
                <a:cubicBezTo>
                  <a:pt x="3175" y="2434"/>
                  <a:pt x="3008" y="2402"/>
                  <a:pt x="2829" y="2402"/>
                </a:cubicBezTo>
                <a:cubicBezTo>
                  <a:pt x="2472" y="2402"/>
                  <a:pt x="2129" y="2531"/>
                  <a:pt x="1797" y="2655"/>
                </a:cubicBezTo>
                <a:cubicBezTo>
                  <a:pt x="1484" y="2772"/>
                  <a:pt x="1189" y="2883"/>
                  <a:pt x="905" y="2883"/>
                </a:cubicBezTo>
                <a:cubicBezTo>
                  <a:pt x="720" y="2883"/>
                  <a:pt x="558" y="2837"/>
                  <a:pt x="400" y="2738"/>
                </a:cubicBezTo>
                <a:lnTo>
                  <a:pt x="400" y="784"/>
                </a:lnTo>
                <a:cubicBezTo>
                  <a:pt x="559" y="849"/>
                  <a:pt x="726" y="881"/>
                  <a:pt x="905" y="881"/>
                </a:cubicBezTo>
                <a:lnTo>
                  <a:pt x="905" y="881"/>
                </a:lnTo>
                <a:cubicBezTo>
                  <a:pt x="1262" y="881"/>
                  <a:pt x="1605" y="752"/>
                  <a:pt x="1937" y="628"/>
                </a:cubicBezTo>
                <a:cubicBezTo>
                  <a:pt x="2250" y="511"/>
                  <a:pt x="2545" y="400"/>
                  <a:pt x="2829" y="400"/>
                </a:cubicBezTo>
                <a:cubicBezTo>
                  <a:pt x="3014" y="400"/>
                  <a:pt x="3176" y="447"/>
                  <a:pt x="3334" y="545"/>
                </a:cubicBezTo>
                <a:lnTo>
                  <a:pt x="3334" y="2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" y="3303395"/>
            <a:ext cx="3280655" cy="184937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96031" y="5691016"/>
            <a:ext cx="10752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/>
              <a:t>网络生态治理论坛：大模型安全</a:t>
            </a:r>
            <a:r>
              <a:rPr lang="en-US" altLang="zh-CN" sz="4000" b="1" dirty="0"/>
              <a:t>——</a:t>
            </a:r>
            <a:r>
              <a:rPr lang="zh-CN" altLang="en-US" sz="4800" b="1" dirty="0">
                <a:solidFill>
                  <a:srgbClr val="1E509F"/>
                </a:solidFill>
              </a:rPr>
              <a:t>路在何方？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35461" y="1749485"/>
            <a:ext cx="72610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两位图灵奖得主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Hinton</a:t>
            </a:r>
            <a:r>
              <a:rPr lang="zh-CN" alt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和谷歌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DeepMind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zh-CN" alt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CEO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等人联名发出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风险声明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可能带来“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毁灭性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”的风险，风险程度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甚至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可能达到</a:t>
            </a:r>
            <a:r>
              <a:rPr lang="zh-CN" altLang="en-US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流行病以及核战争的高度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3965999" y="4592326"/>
            <a:ext cx="76270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清华大学教授</a:t>
            </a:r>
            <a:r>
              <a:rPr lang="zh-CN" altLang="en-US" sz="2000" b="1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黄民烈</a:t>
            </a:r>
            <a:r>
              <a:rPr lang="zh-CN" altLang="en-US" sz="20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：“如何把大模型“调教”成我们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放心</a:t>
            </a:r>
            <a:r>
              <a:rPr lang="zh-CN" altLang="en-US" sz="2000" dirty="0">
                <a:solidFill>
                  <a:sysClr val="windowText" lastClr="000000"/>
                </a:solidFill>
                <a:latin typeface="+mn-ea"/>
                <a:cs typeface="Times New Roman" panose="02020603050405020304" pitchFamily="18" charset="0"/>
              </a:rPr>
              <a:t>的样子”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40" y="1376703"/>
            <a:ext cx="3627765" cy="27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335462" y="942171"/>
            <a:ext cx="3787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AI </a:t>
            </a:r>
            <a:r>
              <a:rPr lang="zh-CN" altLang="en-US" sz="3200" b="1" dirty="0"/>
              <a:t>专家们开始呼吁</a:t>
            </a:r>
          </a:p>
        </p:txBody>
      </p:sp>
      <p:sp>
        <p:nvSpPr>
          <p:cNvPr id="20" name="任意多边形: 形状 19"/>
          <p:cNvSpPr/>
          <p:nvPr/>
        </p:nvSpPr>
        <p:spPr>
          <a:xfrm>
            <a:off x="5420955" y="3216272"/>
            <a:ext cx="751245" cy="91991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1645" h="607074">
                <a:moveTo>
                  <a:pt x="163686" y="534674"/>
                </a:moveTo>
                <a:lnTo>
                  <a:pt x="307851" y="534674"/>
                </a:lnTo>
                <a:cubicBezTo>
                  <a:pt x="307851" y="534773"/>
                  <a:pt x="307851" y="534972"/>
                  <a:pt x="307851" y="535071"/>
                </a:cubicBezTo>
                <a:cubicBezTo>
                  <a:pt x="307851" y="574841"/>
                  <a:pt x="275583" y="607074"/>
                  <a:pt x="235769" y="607074"/>
                </a:cubicBezTo>
                <a:cubicBezTo>
                  <a:pt x="195954" y="607074"/>
                  <a:pt x="163686" y="574841"/>
                  <a:pt x="163686" y="535071"/>
                </a:cubicBezTo>
                <a:cubicBezTo>
                  <a:pt x="163686" y="534972"/>
                  <a:pt x="163686" y="534773"/>
                  <a:pt x="163686" y="534674"/>
                </a:cubicBezTo>
                <a:close/>
                <a:moveTo>
                  <a:pt x="235790" y="0"/>
                </a:moveTo>
                <a:cubicBezTo>
                  <a:pt x="253758" y="0"/>
                  <a:pt x="268251" y="14473"/>
                  <a:pt x="268251" y="32317"/>
                </a:cubicBezTo>
                <a:lnTo>
                  <a:pt x="268251" y="68897"/>
                </a:lnTo>
                <a:cubicBezTo>
                  <a:pt x="343993" y="83966"/>
                  <a:pt x="401073" y="150682"/>
                  <a:pt x="401073" y="230782"/>
                </a:cubicBezTo>
                <a:lnTo>
                  <a:pt x="401073" y="349543"/>
                </a:lnTo>
                <a:lnTo>
                  <a:pt x="465995" y="444710"/>
                </a:lnTo>
                <a:cubicBezTo>
                  <a:pt x="472745" y="454723"/>
                  <a:pt x="473539" y="467709"/>
                  <a:pt x="467881" y="478416"/>
                </a:cubicBezTo>
                <a:cubicBezTo>
                  <a:pt x="462123" y="489122"/>
                  <a:pt x="451005" y="495863"/>
                  <a:pt x="438894" y="495863"/>
                </a:cubicBezTo>
                <a:lnTo>
                  <a:pt x="32785" y="495863"/>
                </a:lnTo>
                <a:cubicBezTo>
                  <a:pt x="20575" y="495863"/>
                  <a:pt x="9457" y="489122"/>
                  <a:pt x="3798" y="478416"/>
                </a:cubicBezTo>
                <a:cubicBezTo>
                  <a:pt x="-1860" y="467709"/>
                  <a:pt x="-1165" y="454723"/>
                  <a:pt x="5684" y="444710"/>
                </a:cubicBezTo>
                <a:lnTo>
                  <a:pt x="70507" y="349543"/>
                </a:lnTo>
                <a:lnTo>
                  <a:pt x="70507" y="230782"/>
                </a:lnTo>
                <a:cubicBezTo>
                  <a:pt x="70507" y="150682"/>
                  <a:pt x="127686" y="83966"/>
                  <a:pt x="203428" y="68897"/>
                </a:cubicBezTo>
                <a:lnTo>
                  <a:pt x="203428" y="32317"/>
                </a:lnTo>
                <a:cubicBezTo>
                  <a:pt x="203428" y="14473"/>
                  <a:pt x="217921" y="0"/>
                  <a:pt x="235790" y="0"/>
                </a:cubicBezTo>
                <a:close/>
              </a:path>
            </a:pathLst>
          </a:custGeom>
          <a:solidFill>
            <a:srgbClr val="1E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 rot="1097546">
            <a:off x="2349517" y="2722994"/>
            <a:ext cx="7959725" cy="21228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dirty="0">
                <a:ln w="12700">
                  <a:solidFill>
                    <a:srgbClr val="C00000"/>
                  </a:solidFill>
                  <a:prstDash val="solid"/>
                </a:ln>
                <a:pattFill prst="dkDnDiag">
                  <a:fgClr>
                    <a:srgbClr val="C00000"/>
                  </a:fgClr>
                  <a:bgClr>
                    <a:srgbClr val="FF827E"/>
                  </a:bgClr>
                </a:pattFill>
                <a:effectLst>
                  <a:outerShdw blurRad="148149" dist="38100" dir="2640000" algn="bl" rotWithShape="0">
                    <a:schemeClr val="bg1">
                      <a:lumMod val="50000"/>
                      <a:alpha val="92000"/>
                    </a:schemeClr>
                  </a:outerShdw>
                </a:effectLst>
              </a:rPr>
              <a:t>测评：让用户知情！</a:t>
            </a:r>
          </a:p>
          <a:p>
            <a:pPr algn="ctr"/>
            <a:r>
              <a:rPr lang="zh-CN" altLang="en-US" sz="6600" b="1" dirty="0">
                <a:ln w="12700">
                  <a:solidFill>
                    <a:srgbClr val="C00000"/>
                  </a:solidFill>
                  <a:prstDash val="solid"/>
                </a:ln>
                <a:pattFill prst="dkDnDiag">
                  <a:fgClr>
                    <a:srgbClr val="C00000"/>
                  </a:fgClr>
                  <a:bgClr>
                    <a:srgbClr val="FF827E"/>
                  </a:bgClr>
                </a:pattFill>
                <a:effectLst>
                  <a:outerShdw blurRad="148149" dist="38100" dir="2640000" algn="bl" rotWithShape="0">
                    <a:schemeClr val="bg1">
                      <a:lumMod val="50000"/>
                      <a:alpha val="92000"/>
                    </a:schemeClr>
                  </a:outerShdw>
                </a:effectLst>
              </a:rPr>
              <a:t> 优化：让用户放心！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5862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689817" y="1075002"/>
            <a:ext cx="5608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现存测评平台问题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67092" y="1673655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811056" y="1841132"/>
            <a:ext cx="10569888" cy="44554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484380" y="2039624"/>
            <a:ext cx="8132371" cy="4059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意识形态差异：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国外与国内存在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价值观，意识形态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等方面的差异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语言差异影响：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同一模型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，用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不同语言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提问同一问题，模型给出的回答所体现的观点可能不同，可能导致安全问题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例如，测试发现小语种问答的安全性问题更为显著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测评方法欠缺：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许多大模型评测系统未考虑模型在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不同测评方式和诱导方式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回答问题的差异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标注方法局限性：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对回答安全性的评价使用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耗费人力的人工标注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或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单一模型（如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GPT4.0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）标注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，具有局限性，缺乏全面而普适的安全评测标准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只测评不优化：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目前流行的大模型安全测评系统仅对模型安全问题进行测评，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未提供解决方案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任意多边形: 形状 43"/>
          <p:cNvSpPr>
            <a:spLocks noChangeAspect="1"/>
          </p:cNvSpPr>
          <p:nvPr/>
        </p:nvSpPr>
        <p:spPr bwMode="auto">
          <a:xfrm>
            <a:off x="1540057" y="3463725"/>
            <a:ext cx="484366" cy="484366"/>
          </a:xfrm>
          <a:custGeom>
            <a:avLst/>
            <a:gdLst>
              <a:gd name="T0" fmla="*/ 7600 w 11786"/>
              <a:gd name="T1" fmla="*/ 2806 h 11786"/>
              <a:gd name="T2" fmla="*/ 3200 w 11786"/>
              <a:gd name="T3" fmla="*/ 7206 h 11786"/>
              <a:gd name="T4" fmla="*/ 3200 w 11786"/>
              <a:gd name="T5" fmla="*/ 8586 h 11786"/>
              <a:gd name="T6" fmla="*/ 4580 w 11786"/>
              <a:gd name="T7" fmla="*/ 8586 h 11786"/>
              <a:gd name="T8" fmla="*/ 8980 w 11786"/>
              <a:gd name="T9" fmla="*/ 4186 h 11786"/>
              <a:gd name="T10" fmla="*/ 7600 w 11786"/>
              <a:gd name="T11" fmla="*/ 2806 h 11786"/>
              <a:gd name="T12" fmla="*/ 8354 w 11786"/>
              <a:gd name="T13" fmla="*/ 2052 h 11786"/>
              <a:gd name="T14" fmla="*/ 9734 w 11786"/>
              <a:gd name="T15" fmla="*/ 3432 h 11786"/>
              <a:gd name="T16" fmla="*/ 10446 w 11786"/>
              <a:gd name="T17" fmla="*/ 2719 h 11786"/>
              <a:gd name="T18" fmla="*/ 9067 w 11786"/>
              <a:gd name="T19" fmla="*/ 1340 h 11786"/>
              <a:gd name="T20" fmla="*/ 8354 w 11786"/>
              <a:gd name="T21" fmla="*/ 2052 h 11786"/>
              <a:gd name="T22" fmla="*/ 9444 w 11786"/>
              <a:gd name="T23" fmla="*/ 209 h 11786"/>
              <a:gd name="T24" fmla="*/ 11577 w 11786"/>
              <a:gd name="T25" fmla="*/ 2342 h 11786"/>
              <a:gd name="T26" fmla="*/ 11577 w 11786"/>
              <a:gd name="T27" fmla="*/ 3096 h 11786"/>
              <a:gd name="T28" fmla="*/ 5177 w 11786"/>
              <a:gd name="T29" fmla="*/ 9496 h 11786"/>
              <a:gd name="T30" fmla="*/ 4800 w 11786"/>
              <a:gd name="T31" fmla="*/ 9652 h 11786"/>
              <a:gd name="T32" fmla="*/ 2667 w 11786"/>
              <a:gd name="T33" fmla="*/ 9652 h 11786"/>
              <a:gd name="T34" fmla="*/ 2134 w 11786"/>
              <a:gd name="T35" fmla="*/ 9119 h 11786"/>
              <a:gd name="T36" fmla="*/ 2134 w 11786"/>
              <a:gd name="T37" fmla="*/ 6986 h 11786"/>
              <a:gd name="T38" fmla="*/ 2290 w 11786"/>
              <a:gd name="T39" fmla="*/ 6609 h 11786"/>
              <a:gd name="T40" fmla="*/ 8690 w 11786"/>
              <a:gd name="T41" fmla="*/ 209 h 11786"/>
              <a:gd name="T42" fmla="*/ 9444 w 11786"/>
              <a:gd name="T43" fmla="*/ 209 h 11786"/>
              <a:gd name="T44" fmla="*/ 1067 w 11786"/>
              <a:gd name="T45" fmla="*/ 10719 h 11786"/>
              <a:gd name="T46" fmla="*/ 10134 w 11786"/>
              <a:gd name="T47" fmla="*/ 10719 h 11786"/>
              <a:gd name="T48" fmla="*/ 10134 w 11786"/>
              <a:gd name="T49" fmla="*/ 6452 h 11786"/>
              <a:gd name="T50" fmla="*/ 10667 w 11786"/>
              <a:gd name="T51" fmla="*/ 5919 h 11786"/>
              <a:gd name="T52" fmla="*/ 11200 w 11786"/>
              <a:gd name="T53" fmla="*/ 6452 h 11786"/>
              <a:gd name="T54" fmla="*/ 11200 w 11786"/>
              <a:gd name="T55" fmla="*/ 11252 h 11786"/>
              <a:gd name="T56" fmla="*/ 10667 w 11786"/>
              <a:gd name="T57" fmla="*/ 11786 h 11786"/>
              <a:gd name="T58" fmla="*/ 534 w 11786"/>
              <a:gd name="T59" fmla="*/ 11786 h 11786"/>
              <a:gd name="T60" fmla="*/ 0 w 11786"/>
              <a:gd name="T61" fmla="*/ 11252 h 11786"/>
              <a:gd name="T62" fmla="*/ 0 w 11786"/>
              <a:gd name="T63" fmla="*/ 1119 h 11786"/>
              <a:gd name="T64" fmla="*/ 534 w 11786"/>
              <a:gd name="T65" fmla="*/ 586 h 11786"/>
              <a:gd name="T66" fmla="*/ 5334 w 11786"/>
              <a:gd name="T67" fmla="*/ 586 h 11786"/>
              <a:gd name="T68" fmla="*/ 5867 w 11786"/>
              <a:gd name="T69" fmla="*/ 1119 h 11786"/>
              <a:gd name="T70" fmla="*/ 5334 w 11786"/>
              <a:gd name="T71" fmla="*/ 1652 h 11786"/>
              <a:gd name="T72" fmla="*/ 1067 w 11786"/>
              <a:gd name="T73" fmla="*/ 1652 h 11786"/>
              <a:gd name="T74" fmla="*/ 1067 w 11786"/>
              <a:gd name="T75" fmla="*/ 10719 h 11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786" h="11786">
                <a:moveTo>
                  <a:pt x="7600" y="2806"/>
                </a:moveTo>
                <a:lnTo>
                  <a:pt x="3200" y="7206"/>
                </a:lnTo>
                <a:lnTo>
                  <a:pt x="3200" y="8586"/>
                </a:lnTo>
                <a:lnTo>
                  <a:pt x="4580" y="8586"/>
                </a:lnTo>
                <a:lnTo>
                  <a:pt x="8980" y="4186"/>
                </a:lnTo>
                <a:lnTo>
                  <a:pt x="7600" y="2806"/>
                </a:lnTo>
                <a:close/>
                <a:moveTo>
                  <a:pt x="8354" y="2052"/>
                </a:moveTo>
                <a:lnTo>
                  <a:pt x="9734" y="3432"/>
                </a:lnTo>
                <a:lnTo>
                  <a:pt x="10446" y="2719"/>
                </a:lnTo>
                <a:lnTo>
                  <a:pt x="9067" y="1340"/>
                </a:lnTo>
                <a:lnTo>
                  <a:pt x="8354" y="2052"/>
                </a:lnTo>
                <a:close/>
                <a:moveTo>
                  <a:pt x="9444" y="209"/>
                </a:moveTo>
                <a:lnTo>
                  <a:pt x="11577" y="2342"/>
                </a:lnTo>
                <a:cubicBezTo>
                  <a:pt x="11786" y="2550"/>
                  <a:pt x="11786" y="2888"/>
                  <a:pt x="11577" y="3096"/>
                </a:cubicBezTo>
                <a:lnTo>
                  <a:pt x="5177" y="9496"/>
                </a:lnTo>
                <a:cubicBezTo>
                  <a:pt x="5077" y="9596"/>
                  <a:pt x="4942" y="9652"/>
                  <a:pt x="4800" y="9652"/>
                </a:cubicBezTo>
                <a:lnTo>
                  <a:pt x="2667" y="9652"/>
                </a:lnTo>
                <a:cubicBezTo>
                  <a:pt x="2372" y="9652"/>
                  <a:pt x="2134" y="9414"/>
                  <a:pt x="2134" y="9119"/>
                </a:cubicBezTo>
                <a:lnTo>
                  <a:pt x="2134" y="6986"/>
                </a:lnTo>
                <a:cubicBezTo>
                  <a:pt x="2134" y="6844"/>
                  <a:pt x="2190" y="6709"/>
                  <a:pt x="2290" y="6609"/>
                </a:cubicBezTo>
                <a:lnTo>
                  <a:pt x="8690" y="209"/>
                </a:lnTo>
                <a:cubicBezTo>
                  <a:pt x="8898" y="0"/>
                  <a:pt x="9236" y="0"/>
                  <a:pt x="9444" y="209"/>
                </a:cubicBezTo>
                <a:close/>
                <a:moveTo>
                  <a:pt x="1067" y="10719"/>
                </a:moveTo>
                <a:lnTo>
                  <a:pt x="10134" y="10719"/>
                </a:lnTo>
                <a:lnTo>
                  <a:pt x="10134" y="6452"/>
                </a:lnTo>
                <a:cubicBezTo>
                  <a:pt x="10134" y="6158"/>
                  <a:pt x="10372" y="5919"/>
                  <a:pt x="10667" y="5919"/>
                </a:cubicBezTo>
                <a:cubicBezTo>
                  <a:pt x="10962" y="5919"/>
                  <a:pt x="11200" y="6158"/>
                  <a:pt x="11200" y="6452"/>
                </a:cubicBezTo>
                <a:lnTo>
                  <a:pt x="11200" y="11252"/>
                </a:lnTo>
                <a:cubicBezTo>
                  <a:pt x="11200" y="11547"/>
                  <a:pt x="10962" y="11786"/>
                  <a:pt x="10667" y="11786"/>
                </a:cubicBezTo>
                <a:lnTo>
                  <a:pt x="534" y="11786"/>
                </a:lnTo>
                <a:cubicBezTo>
                  <a:pt x="239" y="11786"/>
                  <a:pt x="0" y="11547"/>
                  <a:pt x="0" y="11252"/>
                </a:cubicBezTo>
                <a:lnTo>
                  <a:pt x="0" y="1119"/>
                </a:lnTo>
                <a:cubicBezTo>
                  <a:pt x="0" y="824"/>
                  <a:pt x="239" y="586"/>
                  <a:pt x="534" y="586"/>
                </a:cubicBezTo>
                <a:lnTo>
                  <a:pt x="5334" y="586"/>
                </a:lnTo>
                <a:cubicBezTo>
                  <a:pt x="5628" y="586"/>
                  <a:pt x="5867" y="824"/>
                  <a:pt x="5867" y="1119"/>
                </a:cubicBezTo>
                <a:cubicBezTo>
                  <a:pt x="5867" y="1414"/>
                  <a:pt x="5628" y="1652"/>
                  <a:pt x="5334" y="1652"/>
                </a:cubicBezTo>
                <a:lnTo>
                  <a:pt x="1067" y="1652"/>
                </a:lnTo>
                <a:lnTo>
                  <a:pt x="1067" y="107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1175015" y="4039881"/>
            <a:ext cx="1224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问题分析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项目内容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8" name="powerpoint template design by DAJU_PPT正版来源小红书大橘PPT微信DAJU_PPT请勿抄袭搬运！盗版必究！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11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grpSp>
        <p:nvGrpSpPr>
          <p:cNvPr id="3" name="powerpoint template design by DAJU_PPT正版来源小红书大橘PPT微信DAJU_PPT请勿抄袭搬运！盗版必究！"/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/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5" name="powerpoint template design by DAJU_PPT正版来源小红书大橘PPT微信DAJU_PPT请勿抄袭搬运！盗版必究！-2"/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owerpoint template design by DAJU_PPT正版来源小红书大橘PPT微信DAJU_PPT请勿抄袭搬运！盗版必究！-3"/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67621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系统架构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45904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4"/>
          <p:cNvSpPr/>
          <p:nvPr>
            <p:custDataLst>
              <p:tags r:id="rId1"/>
            </p:custDataLst>
          </p:nvPr>
        </p:nvSpPr>
        <p:spPr>
          <a:xfrm>
            <a:off x="2111375" y="1583690"/>
            <a:ext cx="1569720" cy="2156460"/>
          </a:xfrm>
          <a:prstGeom prst="roundRect">
            <a:avLst>
              <a:gd name="adj" fmla="val 11304"/>
            </a:avLst>
          </a:prstGeom>
          <a:solidFill>
            <a:srgbClr val="B8D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417445" y="1911985"/>
            <a:ext cx="1113155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/>
              <a:t>RESTA</a:t>
            </a:r>
          </a:p>
        </p:txBody>
      </p:sp>
      <p:sp>
        <p:nvSpPr>
          <p:cNvPr id="108" name="矩形: 圆角 4"/>
          <p:cNvSpPr/>
          <p:nvPr>
            <p:custDataLst>
              <p:tags r:id="rId2"/>
            </p:custDataLst>
          </p:nvPr>
        </p:nvSpPr>
        <p:spPr>
          <a:xfrm>
            <a:off x="2247900" y="2214245"/>
            <a:ext cx="1261110" cy="32131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2416175" y="2193925"/>
            <a:ext cx="99758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A7B0BC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/>
              <a:t>SFT</a:t>
            </a:r>
            <a:r>
              <a:rPr lang="zh-CN" altLang="en-US" sz="1600"/>
              <a:t>过程</a:t>
            </a:r>
          </a:p>
        </p:txBody>
      </p:sp>
      <p:sp>
        <p:nvSpPr>
          <p:cNvPr id="110" name="矩形: 圆角 4"/>
          <p:cNvSpPr/>
          <p:nvPr>
            <p:custDataLst>
              <p:tags r:id="rId3"/>
            </p:custDataLst>
          </p:nvPr>
        </p:nvSpPr>
        <p:spPr>
          <a:xfrm>
            <a:off x="2247265" y="3220720"/>
            <a:ext cx="1261745" cy="34290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2247900" y="3220720"/>
            <a:ext cx="121221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A7B0BC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en-US" altLang="zh-CN" sz="1600"/>
              <a:t>DARE</a:t>
            </a:r>
            <a:r>
              <a:rPr lang="zh-CN" altLang="en-US" sz="1600"/>
              <a:t>策略</a:t>
            </a:r>
          </a:p>
        </p:txBody>
      </p:sp>
      <p:sp>
        <p:nvSpPr>
          <p:cNvPr id="17" name="Freeform 95"/>
          <p:cNvSpPr>
            <a:spLocks noEditPoints="1"/>
          </p:cNvSpPr>
          <p:nvPr/>
        </p:nvSpPr>
        <p:spPr bwMode="auto">
          <a:xfrm>
            <a:off x="2766060" y="1660525"/>
            <a:ext cx="262890" cy="251460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n-ea"/>
              <a:ea typeface="+mn-ea"/>
            </a:endParaRPr>
          </a:p>
        </p:txBody>
      </p:sp>
      <p:sp>
        <p:nvSpPr>
          <p:cNvPr id="177" name="矩形: 圆角 4"/>
          <p:cNvSpPr/>
          <p:nvPr>
            <p:custDataLst>
              <p:tags r:id="rId4"/>
            </p:custDataLst>
          </p:nvPr>
        </p:nvSpPr>
        <p:spPr>
          <a:xfrm>
            <a:off x="2247265" y="2703195"/>
            <a:ext cx="1261110" cy="34988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/>
          <p:cNvSpPr txBox="1"/>
          <p:nvPr/>
        </p:nvSpPr>
        <p:spPr>
          <a:xfrm>
            <a:off x="2105025" y="2707640"/>
            <a:ext cx="159893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A7B0BC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r>
              <a:rPr lang="zh-CN" altLang="en-US" sz="1400"/>
              <a:t>添加安全向量</a:t>
            </a:r>
          </a:p>
        </p:txBody>
      </p:sp>
      <p:sp>
        <p:nvSpPr>
          <p:cNvPr id="49" name="矩形: 圆角 4"/>
          <p:cNvSpPr/>
          <p:nvPr>
            <p:custDataLst>
              <p:tags r:id="rId5"/>
            </p:custDataLst>
          </p:nvPr>
        </p:nvSpPr>
        <p:spPr>
          <a:xfrm>
            <a:off x="7661910" y="1583690"/>
            <a:ext cx="1772285" cy="2056765"/>
          </a:xfrm>
          <a:prstGeom prst="roundRect">
            <a:avLst>
              <a:gd name="adj" fmla="val 11304"/>
            </a:avLst>
          </a:prstGeom>
          <a:solidFill>
            <a:srgbClr val="B8D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: 圆角 4"/>
          <p:cNvSpPr/>
          <p:nvPr>
            <p:custDataLst>
              <p:tags r:id="rId6"/>
            </p:custDataLst>
          </p:nvPr>
        </p:nvSpPr>
        <p:spPr>
          <a:xfrm>
            <a:off x="7876540" y="2472055"/>
            <a:ext cx="1342390" cy="32956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Freeform 23"/>
          <p:cNvSpPr>
            <a:spLocks noEditPoints="1"/>
          </p:cNvSpPr>
          <p:nvPr/>
        </p:nvSpPr>
        <p:spPr bwMode="auto">
          <a:xfrm>
            <a:off x="8392160" y="1660525"/>
            <a:ext cx="313690" cy="300990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n-ea"/>
              <a:ea typeface="+mn-ea"/>
            </a:endParaRPr>
          </a:p>
        </p:txBody>
      </p:sp>
      <p:sp>
        <p:nvSpPr>
          <p:cNvPr id="105" name="矩形: 圆角 4"/>
          <p:cNvSpPr/>
          <p:nvPr>
            <p:custDataLst>
              <p:tags r:id="rId7"/>
            </p:custDataLst>
          </p:nvPr>
        </p:nvSpPr>
        <p:spPr>
          <a:xfrm>
            <a:off x="7858125" y="2985135"/>
            <a:ext cx="1360170" cy="34290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7876540" y="2985135"/>
            <a:ext cx="1306195" cy="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A7B0BC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lang="zh-CN" altLang="en-US" sz="1400"/>
              <a:t>红色数据对齐</a:t>
            </a:r>
          </a:p>
        </p:txBody>
      </p:sp>
      <p:sp>
        <p:nvSpPr>
          <p:cNvPr id="117" name="箭头: 下 18"/>
          <p:cNvSpPr/>
          <p:nvPr>
            <p:custDataLst>
              <p:tags r:id="rId8"/>
            </p:custDataLst>
          </p:nvPr>
        </p:nvSpPr>
        <p:spPr>
          <a:xfrm rot="5400000">
            <a:off x="5483225" y="686435"/>
            <a:ext cx="373380" cy="3977640"/>
          </a:xfrm>
          <a:prstGeom prst="downArrow">
            <a:avLst/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文本框 175"/>
          <p:cNvSpPr txBox="1"/>
          <p:nvPr/>
        </p:nvSpPr>
        <p:spPr>
          <a:xfrm>
            <a:off x="7865745" y="2487930"/>
            <a:ext cx="1353185" cy="257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400">
                <a:sym typeface="+mn-ea"/>
              </a:rPr>
              <a:t>蓝色数据对齐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7662544" y="2018664"/>
            <a:ext cx="1872615" cy="316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 b="1" dirty="0"/>
              <a:t>Secure Recovery</a:t>
            </a:r>
          </a:p>
        </p:txBody>
      </p:sp>
      <p:sp>
        <p:nvSpPr>
          <p:cNvPr id="22" name="矩形: 圆角 25"/>
          <p:cNvSpPr/>
          <p:nvPr>
            <p:custDataLst>
              <p:tags r:id="rId9"/>
            </p:custDataLst>
          </p:nvPr>
        </p:nvSpPr>
        <p:spPr>
          <a:xfrm>
            <a:off x="4890770" y="3999865"/>
            <a:ext cx="1693545" cy="1969770"/>
          </a:xfrm>
          <a:prstGeom prst="roundRect">
            <a:avLst>
              <a:gd name="adj" fmla="val 11304"/>
            </a:avLst>
          </a:prstGeom>
          <a:solidFill>
            <a:srgbClr val="A7B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3" name="图片 183" descr="图片1"/>
          <p:cNvPicPr>
            <a:picLocks noChangeAspect="1"/>
          </p:cNvPicPr>
          <p:nvPr/>
        </p:nvPicPr>
        <p:blipFill>
          <a:blip r:embed="rId28"/>
          <a:srcRect l="76395" t="19643" r="15973" b="60427"/>
          <a:stretch>
            <a:fillRect/>
          </a:stretch>
        </p:blipFill>
        <p:spPr>
          <a:xfrm>
            <a:off x="5437505" y="3916680"/>
            <a:ext cx="679450" cy="6724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049520" y="4469765"/>
            <a:ext cx="1405890" cy="259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/>
              <a:t>服务器</a:t>
            </a:r>
          </a:p>
        </p:txBody>
      </p:sp>
      <p:sp>
        <p:nvSpPr>
          <p:cNvPr id="24" name="矩形: 圆角 4"/>
          <p:cNvSpPr/>
          <p:nvPr>
            <p:custDataLst>
              <p:tags r:id="rId10"/>
            </p:custDataLst>
          </p:nvPr>
        </p:nvSpPr>
        <p:spPr>
          <a:xfrm>
            <a:off x="5010150" y="4812030"/>
            <a:ext cx="1406525" cy="37084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379085" y="4855845"/>
            <a:ext cx="1105535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接受申请</a:t>
            </a:r>
          </a:p>
        </p:txBody>
      </p:sp>
      <p:pic>
        <p:nvPicPr>
          <p:cNvPr id="44" name="图片 183" descr="图片1"/>
          <p:cNvPicPr>
            <a:picLocks noChangeAspect="1"/>
          </p:cNvPicPr>
          <p:nvPr/>
        </p:nvPicPr>
        <p:blipFill>
          <a:blip r:embed="rId28"/>
          <a:srcRect l="93864" t="63584" r="108" b="14860"/>
          <a:stretch>
            <a:fillRect/>
          </a:stretch>
        </p:blipFill>
        <p:spPr>
          <a:xfrm>
            <a:off x="4979035" y="4728845"/>
            <a:ext cx="443865" cy="600710"/>
          </a:xfrm>
          <a:prstGeom prst="rect">
            <a:avLst/>
          </a:prstGeom>
        </p:spPr>
      </p:pic>
      <p:sp>
        <p:nvSpPr>
          <p:cNvPr id="45" name="矩形: 圆角 4"/>
          <p:cNvSpPr/>
          <p:nvPr>
            <p:custDataLst>
              <p:tags r:id="rId11"/>
            </p:custDataLst>
          </p:nvPr>
        </p:nvSpPr>
        <p:spPr>
          <a:xfrm>
            <a:off x="4996180" y="5337175"/>
            <a:ext cx="1425575" cy="39941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346700" y="5388610"/>
            <a:ext cx="1223645" cy="347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/>
              <a:t>导入模型</a:t>
            </a:r>
          </a:p>
        </p:txBody>
      </p:sp>
      <p:grpSp>
        <p:nvGrpSpPr>
          <p:cNvPr id="81" name="Group 85"/>
          <p:cNvGrpSpPr/>
          <p:nvPr/>
        </p:nvGrpSpPr>
        <p:grpSpPr>
          <a:xfrm>
            <a:off x="5144770" y="5400040"/>
            <a:ext cx="243840" cy="274320"/>
            <a:chOff x="5575100" y="3734191"/>
            <a:chExt cx="315602" cy="419419"/>
          </a:xfrm>
          <a:solidFill>
            <a:schemeClr val="tx2"/>
          </a:solidFill>
        </p:grpSpPr>
        <p:sp>
          <p:nvSpPr>
            <p:cNvPr id="82" name="Freeform 108"/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91440" tIns="45720" r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ea"/>
                <a:ea typeface="+mn-ea"/>
              </a:endParaRPr>
            </a:p>
          </p:txBody>
        </p:sp>
        <p:sp>
          <p:nvSpPr>
            <p:cNvPr id="83" name="Freeform 109"/>
            <p:cNvSpPr/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91440" tIns="45720" r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ea"/>
                <a:ea typeface="+mn-ea"/>
              </a:endParaRPr>
            </a:p>
          </p:txBody>
        </p:sp>
      </p:grpSp>
      <p:sp>
        <p:nvSpPr>
          <p:cNvPr id="118" name="箭头: 下 18"/>
          <p:cNvSpPr/>
          <p:nvPr>
            <p:custDataLst>
              <p:tags r:id="rId12"/>
            </p:custDataLst>
          </p:nvPr>
        </p:nvSpPr>
        <p:spPr>
          <a:xfrm>
            <a:off x="2686685" y="3740150"/>
            <a:ext cx="381635" cy="774065"/>
          </a:xfrm>
          <a:prstGeom prst="downArrow">
            <a:avLst/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箭头: 下 18"/>
          <p:cNvSpPr/>
          <p:nvPr>
            <p:custDataLst>
              <p:tags r:id="rId13"/>
            </p:custDataLst>
          </p:nvPr>
        </p:nvSpPr>
        <p:spPr>
          <a:xfrm rot="13140000">
            <a:off x="6979285" y="3211830"/>
            <a:ext cx="404495" cy="1219835"/>
          </a:xfrm>
          <a:prstGeom prst="downArrow">
            <a:avLst/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>
            <p:custDataLst>
              <p:tags r:id="rId14"/>
            </p:custDataLst>
          </p:nvPr>
        </p:nvSpPr>
        <p:spPr>
          <a:xfrm>
            <a:off x="2063750" y="4514215"/>
            <a:ext cx="1682750" cy="2218055"/>
          </a:xfrm>
          <a:prstGeom prst="roundRect">
            <a:avLst>
              <a:gd name="adj" fmla="val 11304"/>
            </a:avLst>
          </a:prstGeom>
          <a:solidFill>
            <a:srgbClr val="A7B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47595" y="4963795"/>
            <a:ext cx="1264920" cy="284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 dirty="0"/>
              <a:t>用户</a:t>
            </a:r>
            <a:r>
              <a:rPr lang="en-US" altLang="zh-CN" sz="1600" b="1" dirty="0"/>
              <a:t>web</a:t>
            </a:r>
            <a:r>
              <a:rPr lang="zh-CN" altLang="en-US" sz="1600" b="1" dirty="0"/>
              <a:t>端</a:t>
            </a:r>
          </a:p>
        </p:txBody>
      </p:sp>
      <p:sp>
        <p:nvSpPr>
          <p:cNvPr id="20" name="矩形: 圆角 4"/>
          <p:cNvSpPr/>
          <p:nvPr>
            <p:custDataLst>
              <p:tags r:id="rId15"/>
            </p:custDataLst>
          </p:nvPr>
        </p:nvSpPr>
        <p:spPr>
          <a:xfrm>
            <a:off x="2238375" y="5333365"/>
            <a:ext cx="1330325" cy="33464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632075" y="5333365"/>
            <a:ext cx="1057275" cy="284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数据展示</a:t>
            </a:r>
          </a:p>
        </p:txBody>
      </p:sp>
      <p:sp>
        <p:nvSpPr>
          <p:cNvPr id="27" name="矩形: 圆角 4"/>
          <p:cNvSpPr/>
          <p:nvPr>
            <p:custDataLst>
              <p:tags r:id="rId16"/>
            </p:custDataLst>
          </p:nvPr>
        </p:nvSpPr>
        <p:spPr>
          <a:xfrm>
            <a:off x="2238375" y="5814060"/>
            <a:ext cx="1330325" cy="29781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4"/>
          <p:cNvSpPr/>
          <p:nvPr>
            <p:custDataLst>
              <p:tags r:id="rId17"/>
            </p:custDataLst>
          </p:nvPr>
        </p:nvSpPr>
        <p:spPr>
          <a:xfrm>
            <a:off x="2238375" y="6253480"/>
            <a:ext cx="1330325" cy="29781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566035" y="5814060"/>
            <a:ext cx="112268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模型展示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632075" y="6261100"/>
            <a:ext cx="112268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提交申请</a:t>
            </a:r>
          </a:p>
        </p:txBody>
      </p:sp>
      <p:sp>
        <p:nvSpPr>
          <p:cNvPr id="32" name="Freeform 890"/>
          <p:cNvSpPr>
            <a:spLocks noEditPoints="1"/>
          </p:cNvSpPr>
          <p:nvPr/>
        </p:nvSpPr>
        <p:spPr bwMode="auto">
          <a:xfrm>
            <a:off x="2702560" y="4585335"/>
            <a:ext cx="423545" cy="358140"/>
          </a:xfrm>
          <a:custGeom>
            <a:avLst/>
            <a:gdLst>
              <a:gd name="T0" fmla="*/ 143 w 218"/>
              <a:gd name="T1" fmla="*/ 46 h 158"/>
              <a:gd name="T2" fmla="*/ 137 w 218"/>
              <a:gd name="T3" fmla="*/ 52 h 158"/>
              <a:gd name="T4" fmla="*/ 127 w 218"/>
              <a:gd name="T5" fmla="*/ 104 h 158"/>
              <a:gd name="T6" fmla="*/ 81 w 218"/>
              <a:gd name="T7" fmla="*/ 93 h 158"/>
              <a:gd name="T8" fmla="*/ 81 w 218"/>
              <a:gd name="T9" fmla="*/ 46 h 158"/>
              <a:gd name="T10" fmla="*/ 75 w 218"/>
              <a:gd name="T11" fmla="*/ 34 h 158"/>
              <a:gd name="T12" fmla="*/ 99 w 218"/>
              <a:gd name="T13" fmla="*/ 45 h 158"/>
              <a:gd name="T14" fmla="*/ 96 w 218"/>
              <a:gd name="T15" fmla="*/ 51 h 158"/>
              <a:gd name="T16" fmla="*/ 96 w 218"/>
              <a:gd name="T17" fmla="*/ 90 h 158"/>
              <a:gd name="T18" fmla="*/ 117 w 218"/>
              <a:gd name="T19" fmla="*/ 90 h 158"/>
              <a:gd name="T20" fmla="*/ 123 w 218"/>
              <a:gd name="T21" fmla="*/ 84 h 158"/>
              <a:gd name="T22" fmla="*/ 123 w 218"/>
              <a:gd name="T23" fmla="*/ 45 h 158"/>
              <a:gd name="T24" fmla="*/ 119 w 218"/>
              <a:gd name="T25" fmla="*/ 34 h 158"/>
              <a:gd name="T26" fmla="*/ 149 w 218"/>
              <a:gd name="T27" fmla="*/ 28 h 158"/>
              <a:gd name="T28" fmla="*/ 113 w 218"/>
              <a:gd name="T29" fmla="*/ 51 h 158"/>
              <a:gd name="T30" fmla="*/ 117 w 218"/>
              <a:gd name="T31" fmla="*/ 84 h 158"/>
              <a:gd name="T32" fmla="*/ 102 w 218"/>
              <a:gd name="T33" fmla="*/ 51 h 158"/>
              <a:gd name="T34" fmla="*/ 106 w 218"/>
              <a:gd name="T35" fmla="*/ 28 h 158"/>
              <a:gd name="T36" fmla="*/ 69 w 218"/>
              <a:gd name="T37" fmla="*/ 52 h 158"/>
              <a:gd name="T38" fmla="*/ 75 w 218"/>
              <a:gd name="T39" fmla="*/ 96 h 158"/>
              <a:gd name="T40" fmla="*/ 129 w 218"/>
              <a:gd name="T41" fmla="*/ 110 h 158"/>
              <a:gd name="T42" fmla="*/ 144 w 218"/>
              <a:gd name="T43" fmla="*/ 52 h 158"/>
              <a:gd name="T44" fmla="*/ 149 w 218"/>
              <a:gd name="T45" fmla="*/ 28 h 158"/>
              <a:gd name="T46" fmla="*/ 206 w 218"/>
              <a:gd name="T47" fmla="*/ 16 h 158"/>
              <a:gd name="T48" fmla="*/ 26 w 218"/>
              <a:gd name="T49" fmla="*/ 0 h 158"/>
              <a:gd name="T50" fmla="*/ 12 w 218"/>
              <a:gd name="T51" fmla="*/ 135 h 158"/>
              <a:gd name="T52" fmla="*/ 0 w 218"/>
              <a:gd name="T53" fmla="*/ 141 h 158"/>
              <a:gd name="T54" fmla="*/ 203 w 218"/>
              <a:gd name="T55" fmla="*/ 158 h 158"/>
              <a:gd name="T56" fmla="*/ 218 w 218"/>
              <a:gd name="T57" fmla="*/ 135 h 158"/>
              <a:gd name="T58" fmla="*/ 120 w 218"/>
              <a:gd name="T59" fmla="*/ 149 h 158"/>
              <a:gd name="T60" fmla="*/ 90 w 218"/>
              <a:gd name="T61" fmla="*/ 145 h 158"/>
              <a:gd name="T62" fmla="*/ 120 w 218"/>
              <a:gd name="T63" fmla="*/ 140 h 158"/>
              <a:gd name="T64" fmla="*/ 120 w 218"/>
              <a:gd name="T65" fmla="*/ 149 h 158"/>
              <a:gd name="T66" fmla="*/ 186 w 218"/>
              <a:gd name="T67" fmla="*/ 124 h 158"/>
              <a:gd name="T68" fmla="*/ 24 w 218"/>
              <a:gd name="T69" fmla="*/ 117 h 158"/>
              <a:gd name="T70" fmla="*/ 33 w 218"/>
              <a:gd name="T71" fmla="*/ 14 h 158"/>
              <a:gd name="T72" fmla="*/ 192 w 218"/>
              <a:gd name="T73" fmla="*/ 2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8" h="158">
                <a:moveTo>
                  <a:pt x="143" y="34"/>
                </a:moveTo>
                <a:cubicBezTo>
                  <a:pt x="143" y="46"/>
                  <a:pt x="143" y="46"/>
                  <a:pt x="143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52"/>
                  <a:pt x="137" y="52"/>
                  <a:pt x="137" y="52"/>
                </a:cubicBezTo>
                <a:cubicBezTo>
                  <a:pt x="137" y="93"/>
                  <a:pt x="137" y="93"/>
                  <a:pt x="137" y="93"/>
                </a:cubicBezTo>
                <a:cubicBezTo>
                  <a:pt x="127" y="104"/>
                  <a:pt x="127" y="104"/>
                  <a:pt x="127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81" y="93"/>
                  <a:pt x="81" y="93"/>
                  <a:pt x="81" y="93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46"/>
                  <a:pt x="81" y="46"/>
                  <a:pt x="81" y="46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34"/>
                  <a:pt x="75" y="34"/>
                  <a:pt x="75" y="34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45"/>
                  <a:pt x="99" y="45"/>
                  <a:pt x="9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51"/>
                  <a:pt x="96" y="51"/>
                  <a:pt x="96" y="51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90"/>
                  <a:pt x="96" y="90"/>
                  <a:pt x="96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23" y="45"/>
                  <a:pt x="123" y="45"/>
                  <a:pt x="123" y="45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43" y="34"/>
                  <a:pt x="143" y="34"/>
                  <a:pt x="143" y="34"/>
                </a:cubicBezTo>
                <a:close/>
                <a:moveTo>
                  <a:pt x="149" y="28"/>
                </a:moveTo>
                <a:cubicBezTo>
                  <a:pt x="113" y="28"/>
                  <a:pt x="113" y="28"/>
                  <a:pt x="113" y="28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52"/>
                  <a:pt x="69" y="52"/>
                  <a:pt x="69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96"/>
                  <a:pt x="75" y="96"/>
                  <a:pt x="75" y="96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129" y="110"/>
                  <a:pt x="129" y="110"/>
                  <a:pt x="129" y="110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2"/>
                  <a:pt x="149" y="52"/>
                  <a:pt x="149" y="52"/>
                </a:cubicBezTo>
                <a:cubicBezTo>
                  <a:pt x="149" y="28"/>
                  <a:pt x="149" y="28"/>
                  <a:pt x="149" y="28"/>
                </a:cubicBezTo>
                <a:close/>
                <a:moveTo>
                  <a:pt x="206" y="135"/>
                </a:moveTo>
                <a:cubicBezTo>
                  <a:pt x="206" y="16"/>
                  <a:pt x="206" y="16"/>
                  <a:pt x="206" y="16"/>
                </a:cubicBezTo>
                <a:cubicBezTo>
                  <a:pt x="206" y="7"/>
                  <a:pt x="199" y="0"/>
                  <a:pt x="19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2" y="7"/>
                  <a:pt x="12" y="16"/>
                </a:cubicBezTo>
                <a:cubicBezTo>
                  <a:pt x="12" y="135"/>
                  <a:pt x="12" y="135"/>
                  <a:pt x="12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50"/>
                  <a:pt x="7" y="158"/>
                  <a:pt x="16" y="158"/>
                </a:cubicBezTo>
                <a:cubicBezTo>
                  <a:pt x="203" y="158"/>
                  <a:pt x="203" y="158"/>
                  <a:pt x="203" y="158"/>
                </a:cubicBezTo>
                <a:cubicBezTo>
                  <a:pt x="211" y="158"/>
                  <a:pt x="218" y="150"/>
                  <a:pt x="218" y="141"/>
                </a:cubicBezTo>
                <a:cubicBezTo>
                  <a:pt x="218" y="135"/>
                  <a:pt x="218" y="135"/>
                  <a:pt x="218" y="135"/>
                </a:cubicBezTo>
                <a:lnTo>
                  <a:pt x="206" y="135"/>
                </a:lnTo>
                <a:close/>
                <a:moveTo>
                  <a:pt x="120" y="149"/>
                </a:moveTo>
                <a:cubicBezTo>
                  <a:pt x="94" y="149"/>
                  <a:pt x="94" y="149"/>
                  <a:pt x="94" y="149"/>
                </a:cubicBezTo>
                <a:cubicBezTo>
                  <a:pt x="92" y="149"/>
                  <a:pt x="90" y="147"/>
                  <a:pt x="90" y="145"/>
                </a:cubicBezTo>
                <a:cubicBezTo>
                  <a:pt x="90" y="142"/>
                  <a:pt x="92" y="140"/>
                  <a:pt x="94" y="1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3" y="140"/>
                  <a:pt x="125" y="142"/>
                  <a:pt x="125" y="145"/>
                </a:cubicBezTo>
                <a:cubicBezTo>
                  <a:pt x="125" y="147"/>
                  <a:pt x="123" y="149"/>
                  <a:pt x="120" y="149"/>
                </a:cubicBezTo>
                <a:close/>
                <a:moveTo>
                  <a:pt x="192" y="117"/>
                </a:moveTo>
                <a:cubicBezTo>
                  <a:pt x="192" y="120"/>
                  <a:pt x="190" y="124"/>
                  <a:pt x="186" y="124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27" y="124"/>
                  <a:pt x="24" y="120"/>
                  <a:pt x="24" y="117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17"/>
                  <a:pt x="27" y="14"/>
                  <a:pt x="33" y="14"/>
                </a:cubicBezTo>
                <a:cubicBezTo>
                  <a:pt x="188" y="14"/>
                  <a:pt x="188" y="14"/>
                  <a:pt x="188" y="14"/>
                </a:cubicBezTo>
                <a:cubicBezTo>
                  <a:pt x="190" y="14"/>
                  <a:pt x="192" y="17"/>
                  <a:pt x="192" y="21"/>
                </a:cubicBezTo>
                <a:lnTo>
                  <a:pt x="192" y="11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Freeform 861"/>
          <p:cNvSpPr>
            <a:spLocks noEditPoints="1"/>
          </p:cNvSpPr>
          <p:nvPr/>
        </p:nvSpPr>
        <p:spPr bwMode="auto">
          <a:xfrm>
            <a:off x="2276475" y="5407660"/>
            <a:ext cx="266700" cy="198755"/>
          </a:xfrm>
          <a:custGeom>
            <a:avLst/>
            <a:gdLst>
              <a:gd name="T0" fmla="*/ 266 w 296"/>
              <a:gd name="T1" fmla="*/ 2 h 244"/>
              <a:gd name="T2" fmla="*/ 295 w 296"/>
              <a:gd name="T3" fmla="*/ 216 h 244"/>
              <a:gd name="T4" fmla="*/ 241 w 296"/>
              <a:gd name="T5" fmla="*/ 225 h 244"/>
              <a:gd name="T6" fmla="*/ 19 w 296"/>
              <a:gd name="T7" fmla="*/ 240 h 244"/>
              <a:gd name="T8" fmla="*/ 1 w 296"/>
              <a:gd name="T9" fmla="*/ 32 h 244"/>
              <a:gd name="T10" fmla="*/ 15 w 296"/>
              <a:gd name="T11" fmla="*/ 17 h 244"/>
              <a:gd name="T12" fmla="*/ 28 w 296"/>
              <a:gd name="T13" fmla="*/ 227 h 244"/>
              <a:gd name="T14" fmla="*/ 258 w 296"/>
              <a:gd name="T15" fmla="*/ 212 h 244"/>
              <a:gd name="T16" fmla="*/ 281 w 296"/>
              <a:gd name="T17" fmla="*/ 172 h 244"/>
              <a:gd name="T18" fmla="*/ 15 w 296"/>
              <a:gd name="T19" fmla="*/ 17 h 244"/>
              <a:gd name="T20" fmla="*/ 27 w 296"/>
              <a:gd name="T21" fmla="*/ 185 h 244"/>
              <a:gd name="T22" fmla="*/ 269 w 296"/>
              <a:gd name="T23" fmla="*/ 28 h 244"/>
              <a:gd name="T24" fmla="*/ 49 w 296"/>
              <a:gd name="T25" fmla="*/ 94 h 244"/>
              <a:gd name="T26" fmla="*/ 66 w 296"/>
              <a:gd name="T27" fmla="*/ 122 h 244"/>
              <a:gd name="T28" fmla="*/ 49 w 296"/>
              <a:gd name="T29" fmla="*/ 94 h 244"/>
              <a:gd name="T30" fmla="*/ 94 w 296"/>
              <a:gd name="T31" fmla="*/ 96 h 244"/>
              <a:gd name="T32" fmla="*/ 102 w 296"/>
              <a:gd name="T33" fmla="*/ 121 h 244"/>
              <a:gd name="T34" fmla="*/ 101 w 296"/>
              <a:gd name="T35" fmla="*/ 96 h 244"/>
              <a:gd name="T36" fmla="*/ 106 w 296"/>
              <a:gd name="T37" fmla="*/ 90 h 244"/>
              <a:gd name="T38" fmla="*/ 115 w 296"/>
              <a:gd name="T39" fmla="*/ 106 h 244"/>
              <a:gd name="T40" fmla="*/ 103 w 296"/>
              <a:gd name="T41" fmla="*/ 118 h 244"/>
              <a:gd name="T42" fmla="*/ 130 w 296"/>
              <a:gd name="T43" fmla="*/ 90 h 244"/>
              <a:gd name="T44" fmla="*/ 164 w 296"/>
              <a:gd name="T45" fmla="*/ 89 h 244"/>
              <a:gd name="T46" fmla="*/ 168 w 296"/>
              <a:gd name="T47" fmla="*/ 115 h 244"/>
              <a:gd name="T48" fmla="*/ 164 w 296"/>
              <a:gd name="T49" fmla="*/ 89 h 244"/>
              <a:gd name="T50" fmla="*/ 199 w 296"/>
              <a:gd name="T51" fmla="*/ 125 h 244"/>
              <a:gd name="T52" fmla="*/ 202 w 296"/>
              <a:gd name="T53" fmla="*/ 123 h 244"/>
              <a:gd name="T54" fmla="*/ 213 w 296"/>
              <a:gd name="T55" fmla="*/ 91 h 244"/>
              <a:gd name="T56" fmla="*/ 229 w 296"/>
              <a:gd name="T57" fmla="*/ 90 h 244"/>
              <a:gd name="T58" fmla="*/ 253 w 296"/>
              <a:gd name="T59" fmla="*/ 117 h 244"/>
              <a:gd name="T60" fmla="*/ 231 w 296"/>
              <a:gd name="T61" fmla="*/ 95 h 244"/>
              <a:gd name="T62" fmla="*/ 229 w 296"/>
              <a:gd name="T63" fmla="*/ 90 h 244"/>
              <a:gd name="T64" fmla="*/ 205 w 296"/>
              <a:gd name="T65" fmla="*/ 102 h 244"/>
              <a:gd name="T66" fmla="*/ 164 w 296"/>
              <a:gd name="T67" fmla="*/ 102 h 244"/>
              <a:gd name="T68" fmla="*/ 164 w 296"/>
              <a:gd name="T69" fmla="*/ 102 h 244"/>
              <a:gd name="T70" fmla="*/ 168 w 296"/>
              <a:gd name="T71" fmla="*/ 203 h 244"/>
              <a:gd name="T72" fmla="*/ 123 w 296"/>
              <a:gd name="T73" fmla="*/ 20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6" h="244">
                <a:moveTo>
                  <a:pt x="15" y="4"/>
                </a:moveTo>
                <a:cubicBezTo>
                  <a:pt x="99" y="1"/>
                  <a:pt x="182" y="4"/>
                  <a:pt x="266" y="2"/>
                </a:cubicBezTo>
                <a:cubicBezTo>
                  <a:pt x="278" y="0"/>
                  <a:pt x="294" y="8"/>
                  <a:pt x="294" y="22"/>
                </a:cubicBezTo>
                <a:cubicBezTo>
                  <a:pt x="295" y="87"/>
                  <a:pt x="294" y="151"/>
                  <a:pt x="295" y="216"/>
                </a:cubicBezTo>
                <a:cubicBezTo>
                  <a:pt x="296" y="228"/>
                  <a:pt x="287" y="240"/>
                  <a:pt x="275" y="241"/>
                </a:cubicBezTo>
                <a:cubicBezTo>
                  <a:pt x="260" y="244"/>
                  <a:pt x="254" y="225"/>
                  <a:pt x="241" y="225"/>
                </a:cubicBezTo>
                <a:cubicBezTo>
                  <a:pt x="180" y="225"/>
                  <a:pt x="118" y="225"/>
                  <a:pt x="57" y="225"/>
                </a:cubicBezTo>
                <a:cubicBezTo>
                  <a:pt x="42" y="223"/>
                  <a:pt x="35" y="243"/>
                  <a:pt x="19" y="240"/>
                </a:cubicBezTo>
                <a:cubicBezTo>
                  <a:pt x="7" y="239"/>
                  <a:pt x="0" y="227"/>
                  <a:pt x="1" y="215"/>
                </a:cubicBezTo>
                <a:cubicBezTo>
                  <a:pt x="0" y="154"/>
                  <a:pt x="1" y="93"/>
                  <a:pt x="1" y="32"/>
                </a:cubicBezTo>
                <a:cubicBezTo>
                  <a:pt x="0" y="20"/>
                  <a:pt x="4" y="7"/>
                  <a:pt x="15" y="4"/>
                </a:cubicBezTo>
                <a:close/>
                <a:moveTo>
                  <a:pt x="15" y="17"/>
                </a:moveTo>
                <a:cubicBezTo>
                  <a:pt x="13" y="86"/>
                  <a:pt x="14" y="156"/>
                  <a:pt x="15" y="225"/>
                </a:cubicBezTo>
                <a:cubicBezTo>
                  <a:pt x="18" y="226"/>
                  <a:pt x="25" y="227"/>
                  <a:pt x="28" y="227"/>
                </a:cubicBezTo>
                <a:cubicBezTo>
                  <a:pt x="31" y="222"/>
                  <a:pt x="33" y="217"/>
                  <a:pt x="35" y="212"/>
                </a:cubicBezTo>
                <a:cubicBezTo>
                  <a:pt x="110" y="212"/>
                  <a:pt x="184" y="212"/>
                  <a:pt x="258" y="212"/>
                </a:cubicBezTo>
                <a:cubicBezTo>
                  <a:pt x="264" y="218"/>
                  <a:pt x="268" y="234"/>
                  <a:pt x="279" y="225"/>
                </a:cubicBezTo>
                <a:cubicBezTo>
                  <a:pt x="282" y="207"/>
                  <a:pt x="281" y="190"/>
                  <a:pt x="281" y="172"/>
                </a:cubicBezTo>
                <a:cubicBezTo>
                  <a:pt x="280" y="120"/>
                  <a:pt x="282" y="68"/>
                  <a:pt x="280" y="17"/>
                </a:cubicBezTo>
                <a:cubicBezTo>
                  <a:pt x="192" y="15"/>
                  <a:pt x="104" y="15"/>
                  <a:pt x="15" y="17"/>
                </a:cubicBezTo>
                <a:close/>
                <a:moveTo>
                  <a:pt x="27" y="28"/>
                </a:moveTo>
                <a:cubicBezTo>
                  <a:pt x="27" y="80"/>
                  <a:pt x="27" y="133"/>
                  <a:pt x="27" y="185"/>
                </a:cubicBezTo>
                <a:cubicBezTo>
                  <a:pt x="108" y="185"/>
                  <a:pt x="188" y="186"/>
                  <a:pt x="269" y="185"/>
                </a:cubicBezTo>
                <a:cubicBezTo>
                  <a:pt x="269" y="133"/>
                  <a:pt x="269" y="80"/>
                  <a:pt x="269" y="28"/>
                </a:cubicBezTo>
                <a:cubicBezTo>
                  <a:pt x="188" y="28"/>
                  <a:pt x="108" y="28"/>
                  <a:pt x="27" y="28"/>
                </a:cubicBezTo>
                <a:close/>
                <a:moveTo>
                  <a:pt x="49" y="94"/>
                </a:moveTo>
                <a:cubicBezTo>
                  <a:pt x="53" y="103"/>
                  <a:pt x="52" y="113"/>
                  <a:pt x="50" y="122"/>
                </a:cubicBezTo>
                <a:cubicBezTo>
                  <a:pt x="55" y="122"/>
                  <a:pt x="61" y="122"/>
                  <a:pt x="66" y="122"/>
                </a:cubicBezTo>
                <a:cubicBezTo>
                  <a:pt x="63" y="111"/>
                  <a:pt x="61" y="100"/>
                  <a:pt x="60" y="88"/>
                </a:cubicBezTo>
                <a:cubicBezTo>
                  <a:pt x="56" y="90"/>
                  <a:pt x="53" y="92"/>
                  <a:pt x="49" y="94"/>
                </a:cubicBezTo>
                <a:close/>
                <a:moveTo>
                  <a:pt x="73" y="94"/>
                </a:moveTo>
                <a:cubicBezTo>
                  <a:pt x="80" y="95"/>
                  <a:pt x="87" y="96"/>
                  <a:pt x="94" y="96"/>
                </a:cubicBezTo>
                <a:cubicBezTo>
                  <a:pt x="88" y="105"/>
                  <a:pt x="81" y="113"/>
                  <a:pt x="75" y="121"/>
                </a:cubicBezTo>
                <a:cubicBezTo>
                  <a:pt x="84" y="122"/>
                  <a:pt x="93" y="122"/>
                  <a:pt x="102" y="121"/>
                </a:cubicBezTo>
                <a:cubicBezTo>
                  <a:pt x="99" y="118"/>
                  <a:pt x="96" y="115"/>
                  <a:pt x="93" y="113"/>
                </a:cubicBezTo>
                <a:cubicBezTo>
                  <a:pt x="96" y="107"/>
                  <a:pt x="99" y="102"/>
                  <a:pt x="101" y="96"/>
                </a:cubicBezTo>
                <a:cubicBezTo>
                  <a:pt x="95" y="85"/>
                  <a:pt x="81" y="90"/>
                  <a:pt x="73" y="94"/>
                </a:cubicBezTo>
                <a:close/>
                <a:moveTo>
                  <a:pt x="106" y="90"/>
                </a:moveTo>
                <a:cubicBezTo>
                  <a:pt x="112" y="93"/>
                  <a:pt x="118" y="95"/>
                  <a:pt x="124" y="97"/>
                </a:cubicBezTo>
                <a:cubicBezTo>
                  <a:pt x="121" y="100"/>
                  <a:pt x="118" y="103"/>
                  <a:pt x="115" y="106"/>
                </a:cubicBezTo>
                <a:cubicBezTo>
                  <a:pt x="118" y="108"/>
                  <a:pt x="124" y="111"/>
                  <a:pt x="127" y="113"/>
                </a:cubicBezTo>
                <a:cubicBezTo>
                  <a:pt x="119" y="115"/>
                  <a:pt x="111" y="116"/>
                  <a:pt x="103" y="118"/>
                </a:cubicBezTo>
                <a:cubicBezTo>
                  <a:pt x="112" y="122"/>
                  <a:pt x="122" y="125"/>
                  <a:pt x="131" y="118"/>
                </a:cubicBezTo>
                <a:cubicBezTo>
                  <a:pt x="131" y="109"/>
                  <a:pt x="131" y="99"/>
                  <a:pt x="130" y="90"/>
                </a:cubicBezTo>
                <a:cubicBezTo>
                  <a:pt x="122" y="90"/>
                  <a:pt x="114" y="90"/>
                  <a:pt x="106" y="90"/>
                </a:cubicBezTo>
                <a:close/>
                <a:moveTo>
                  <a:pt x="164" y="89"/>
                </a:moveTo>
                <a:cubicBezTo>
                  <a:pt x="158" y="100"/>
                  <a:pt x="154" y="112"/>
                  <a:pt x="150" y="123"/>
                </a:cubicBezTo>
                <a:cubicBezTo>
                  <a:pt x="156" y="120"/>
                  <a:pt x="162" y="117"/>
                  <a:pt x="168" y="115"/>
                </a:cubicBezTo>
                <a:cubicBezTo>
                  <a:pt x="174" y="117"/>
                  <a:pt x="179" y="120"/>
                  <a:pt x="184" y="123"/>
                </a:cubicBezTo>
                <a:cubicBezTo>
                  <a:pt x="178" y="112"/>
                  <a:pt x="180" y="89"/>
                  <a:pt x="164" y="89"/>
                </a:cubicBezTo>
                <a:close/>
                <a:moveTo>
                  <a:pt x="189" y="89"/>
                </a:moveTo>
                <a:cubicBezTo>
                  <a:pt x="191" y="101"/>
                  <a:pt x="183" y="120"/>
                  <a:pt x="199" y="125"/>
                </a:cubicBezTo>
                <a:cubicBezTo>
                  <a:pt x="196" y="114"/>
                  <a:pt x="199" y="108"/>
                  <a:pt x="209" y="105"/>
                </a:cubicBezTo>
                <a:cubicBezTo>
                  <a:pt x="207" y="110"/>
                  <a:pt x="204" y="119"/>
                  <a:pt x="202" y="123"/>
                </a:cubicBezTo>
                <a:cubicBezTo>
                  <a:pt x="206" y="122"/>
                  <a:pt x="213" y="119"/>
                  <a:pt x="216" y="117"/>
                </a:cubicBezTo>
                <a:cubicBezTo>
                  <a:pt x="215" y="108"/>
                  <a:pt x="214" y="100"/>
                  <a:pt x="213" y="91"/>
                </a:cubicBezTo>
                <a:cubicBezTo>
                  <a:pt x="205" y="90"/>
                  <a:pt x="197" y="90"/>
                  <a:pt x="189" y="89"/>
                </a:cubicBezTo>
                <a:close/>
                <a:moveTo>
                  <a:pt x="229" y="90"/>
                </a:moveTo>
                <a:cubicBezTo>
                  <a:pt x="219" y="98"/>
                  <a:pt x="219" y="115"/>
                  <a:pt x="230" y="121"/>
                </a:cubicBezTo>
                <a:cubicBezTo>
                  <a:pt x="238" y="124"/>
                  <a:pt x="246" y="120"/>
                  <a:pt x="253" y="117"/>
                </a:cubicBezTo>
                <a:cubicBezTo>
                  <a:pt x="246" y="116"/>
                  <a:pt x="238" y="115"/>
                  <a:pt x="231" y="114"/>
                </a:cubicBezTo>
                <a:cubicBezTo>
                  <a:pt x="231" y="108"/>
                  <a:pt x="231" y="102"/>
                  <a:pt x="231" y="95"/>
                </a:cubicBezTo>
                <a:cubicBezTo>
                  <a:pt x="238" y="96"/>
                  <a:pt x="246" y="96"/>
                  <a:pt x="253" y="96"/>
                </a:cubicBezTo>
                <a:cubicBezTo>
                  <a:pt x="246" y="90"/>
                  <a:pt x="237" y="87"/>
                  <a:pt x="229" y="90"/>
                </a:cubicBezTo>
                <a:close/>
                <a:moveTo>
                  <a:pt x="198" y="95"/>
                </a:moveTo>
                <a:cubicBezTo>
                  <a:pt x="196" y="102"/>
                  <a:pt x="199" y="104"/>
                  <a:pt x="205" y="102"/>
                </a:cubicBezTo>
                <a:cubicBezTo>
                  <a:pt x="207" y="95"/>
                  <a:pt x="205" y="93"/>
                  <a:pt x="198" y="95"/>
                </a:cubicBezTo>
                <a:close/>
                <a:moveTo>
                  <a:pt x="164" y="102"/>
                </a:moveTo>
                <a:cubicBezTo>
                  <a:pt x="162" y="109"/>
                  <a:pt x="164" y="111"/>
                  <a:pt x="171" y="109"/>
                </a:cubicBezTo>
                <a:cubicBezTo>
                  <a:pt x="173" y="102"/>
                  <a:pt x="171" y="100"/>
                  <a:pt x="164" y="102"/>
                </a:cubicBezTo>
                <a:close/>
                <a:moveTo>
                  <a:pt x="123" y="200"/>
                </a:moveTo>
                <a:cubicBezTo>
                  <a:pt x="138" y="203"/>
                  <a:pt x="153" y="203"/>
                  <a:pt x="168" y="203"/>
                </a:cubicBezTo>
                <a:cubicBezTo>
                  <a:pt x="168" y="201"/>
                  <a:pt x="168" y="196"/>
                  <a:pt x="168" y="194"/>
                </a:cubicBezTo>
                <a:cubicBezTo>
                  <a:pt x="153" y="195"/>
                  <a:pt x="136" y="191"/>
                  <a:pt x="123" y="20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Freeform 869"/>
          <p:cNvSpPr>
            <a:spLocks noEditPoints="1"/>
          </p:cNvSpPr>
          <p:nvPr/>
        </p:nvSpPr>
        <p:spPr bwMode="auto">
          <a:xfrm>
            <a:off x="2276475" y="5839460"/>
            <a:ext cx="266065" cy="213360"/>
          </a:xfrm>
          <a:custGeom>
            <a:avLst/>
            <a:gdLst>
              <a:gd name="T0" fmla="*/ 91 w 241"/>
              <a:gd name="T1" fmla="*/ 7 h 227"/>
              <a:gd name="T2" fmla="*/ 153 w 241"/>
              <a:gd name="T3" fmla="*/ 30 h 227"/>
              <a:gd name="T4" fmla="*/ 93 w 241"/>
              <a:gd name="T5" fmla="*/ 221 h 227"/>
              <a:gd name="T6" fmla="*/ 59 w 241"/>
              <a:gd name="T7" fmla="*/ 223 h 227"/>
              <a:gd name="T8" fmla="*/ 35 w 241"/>
              <a:gd name="T9" fmla="*/ 0 h 227"/>
              <a:gd name="T10" fmla="*/ 11 w 241"/>
              <a:gd name="T11" fmla="*/ 206 h 227"/>
              <a:gd name="T12" fmla="*/ 84 w 241"/>
              <a:gd name="T13" fmla="*/ 17 h 227"/>
              <a:gd name="T14" fmla="*/ 102 w 241"/>
              <a:gd name="T15" fmla="*/ 16 h 227"/>
              <a:gd name="T16" fmla="*/ 143 w 241"/>
              <a:gd name="T17" fmla="*/ 174 h 227"/>
              <a:gd name="T18" fmla="*/ 102 w 241"/>
              <a:gd name="T19" fmla="*/ 16 h 227"/>
              <a:gd name="T20" fmla="*/ 102 w 241"/>
              <a:gd name="T21" fmla="*/ 214 h 227"/>
              <a:gd name="T22" fmla="*/ 143 w 241"/>
              <a:gd name="T23" fmla="*/ 205 h 227"/>
              <a:gd name="T24" fmla="*/ 164 w 241"/>
              <a:gd name="T25" fmla="*/ 7 h 227"/>
              <a:gd name="T26" fmla="*/ 240 w 241"/>
              <a:gd name="T27" fmla="*/ 16 h 227"/>
              <a:gd name="T28" fmla="*/ 229 w 241"/>
              <a:gd name="T29" fmla="*/ 224 h 227"/>
              <a:gd name="T30" fmla="*/ 158 w 241"/>
              <a:gd name="T31" fmla="*/ 208 h 227"/>
              <a:gd name="T32" fmla="*/ 164 w 241"/>
              <a:gd name="T33" fmla="*/ 7 h 227"/>
              <a:gd name="T34" fmla="*/ 170 w 241"/>
              <a:gd name="T35" fmla="*/ 213 h 227"/>
              <a:gd name="T36" fmla="*/ 180 w 241"/>
              <a:gd name="T37" fmla="*/ 190 h 227"/>
              <a:gd name="T38" fmla="*/ 227 w 241"/>
              <a:gd name="T39" fmla="*/ 178 h 227"/>
              <a:gd name="T40" fmla="*/ 181 w 241"/>
              <a:gd name="T41" fmla="*/ 86 h 227"/>
              <a:gd name="T42" fmla="*/ 229 w 241"/>
              <a:gd name="T43" fmla="*/ 73 h 227"/>
              <a:gd name="T44" fmla="*/ 184 w 241"/>
              <a:gd name="T45" fmla="*/ 43 h 227"/>
              <a:gd name="T46" fmla="*/ 227 w 241"/>
              <a:gd name="T47" fmla="*/ 17 h 227"/>
              <a:gd name="T48" fmla="*/ 53 w 241"/>
              <a:gd name="T49" fmla="*/ 38 h 227"/>
              <a:gd name="T50" fmla="*/ 52 w 241"/>
              <a:gd name="T51" fmla="*/ 123 h 227"/>
              <a:gd name="T52" fmla="*/ 53 w 241"/>
              <a:gd name="T53" fmla="*/ 38 h 227"/>
              <a:gd name="T54" fmla="*/ 110 w 241"/>
              <a:gd name="T55" fmla="*/ 49 h 227"/>
              <a:gd name="T56" fmla="*/ 112 w 241"/>
              <a:gd name="T57" fmla="*/ 37 h 227"/>
              <a:gd name="T58" fmla="*/ 118 w 241"/>
              <a:gd name="T59" fmla="*/ 147 h 227"/>
              <a:gd name="T60" fmla="*/ 128 w 241"/>
              <a:gd name="T61" fmla="*/ 78 h 227"/>
              <a:gd name="T62" fmla="*/ 195 w 241"/>
              <a:gd name="T63" fmla="*/ 169 h 227"/>
              <a:gd name="T64" fmla="*/ 195 w 241"/>
              <a:gd name="T65" fmla="*/ 169 h 227"/>
              <a:gd name="T66" fmla="*/ 202 w 241"/>
              <a:gd name="T67" fmla="*/ 170 h 227"/>
              <a:gd name="T68" fmla="*/ 29 w 241"/>
              <a:gd name="T69" fmla="*/ 180 h 227"/>
              <a:gd name="T70" fmla="*/ 43 w 241"/>
              <a:gd name="T71" fmla="*/ 179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1" h="227">
                <a:moveTo>
                  <a:pt x="35" y="0"/>
                </a:moveTo>
                <a:cubicBezTo>
                  <a:pt x="54" y="1"/>
                  <a:pt x="72" y="7"/>
                  <a:pt x="91" y="7"/>
                </a:cubicBezTo>
                <a:cubicBezTo>
                  <a:pt x="110" y="5"/>
                  <a:pt x="130" y="4"/>
                  <a:pt x="149" y="6"/>
                </a:cubicBezTo>
                <a:cubicBezTo>
                  <a:pt x="155" y="12"/>
                  <a:pt x="152" y="22"/>
                  <a:pt x="153" y="30"/>
                </a:cubicBezTo>
                <a:cubicBezTo>
                  <a:pt x="152" y="94"/>
                  <a:pt x="154" y="158"/>
                  <a:pt x="152" y="223"/>
                </a:cubicBezTo>
                <a:cubicBezTo>
                  <a:pt x="132" y="223"/>
                  <a:pt x="111" y="227"/>
                  <a:pt x="93" y="221"/>
                </a:cubicBezTo>
                <a:cubicBezTo>
                  <a:pt x="89" y="163"/>
                  <a:pt x="95" y="105"/>
                  <a:pt x="90" y="47"/>
                </a:cubicBezTo>
                <a:cubicBezTo>
                  <a:pt x="78" y="105"/>
                  <a:pt x="70" y="164"/>
                  <a:pt x="59" y="223"/>
                </a:cubicBezTo>
                <a:cubicBezTo>
                  <a:pt x="39" y="222"/>
                  <a:pt x="20" y="218"/>
                  <a:pt x="0" y="213"/>
                </a:cubicBezTo>
                <a:cubicBezTo>
                  <a:pt x="11" y="142"/>
                  <a:pt x="24" y="71"/>
                  <a:pt x="35" y="0"/>
                </a:cubicBezTo>
                <a:close/>
                <a:moveTo>
                  <a:pt x="44" y="10"/>
                </a:moveTo>
                <a:cubicBezTo>
                  <a:pt x="33" y="76"/>
                  <a:pt x="22" y="141"/>
                  <a:pt x="11" y="206"/>
                </a:cubicBezTo>
                <a:cubicBezTo>
                  <a:pt x="25" y="208"/>
                  <a:pt x="38" y="210"/>
                  <a:pt x="51" y="213"/>
                </a:cubicBezTo>
                <a:cubicBezTo>
                  <a:pt x="62" y="148"/>
                  <a:pt x="73" y="83"/>
                  <a:pt x="84" y="17"/>
                </a:cubicBezTo>
                <a:cubicBezTo>
                  <a:pt x="70" y="15"/>
                  <a:pt x="57" y="13"/>
                  <a:pt x="44" y="10"/>
                </a:cubicBezTo>
                <a:close/>
                <a:moveTo>
                  <a:pt x="102" y="16"/>
                </a:moveTo>
                <a:cubicBezTo>
                  <a:pt x="102" y="68"/>
                  <a:pt x="102" y="121"/>
                  <a:pt x="102" y="174"/>
                </a:cubicBezTo>
                <a:cubicBezTo>
                  <a:pt x="115" y="174"/>
                  <a:pt x="129" y="174"/>
                  <a:pt x="143" y="174"/>
                </a:cubicBezTo>
                <a:cubicBezTo>
                  <a:pt x="142" y="121"/>
                  <a:pt x="143" y="68"/>
                  <a:pt x="143" y="15"/>
                </a:cubicBezTo>
                <a:cubicBezTo>
                  <a:pt x="129" y="16"/>
                  <a:pt x="115" y="16"/>
                  <a:pt x="102" y="16"/>
                </a:cubicBezTo>
                <a:close/>
                <a:moveTo>
                  <a:pt x="101" y="205"/>
                </a:moveTo>
                <a:cubicBezTo>
                  <a:pt x="101" y="207"/>
                  <a:pt x="102" y="211"/>
                  <a:pt x="102" y="214"/>
                </a:cubicBezTo>
                <a:cubicBezTo>
                  <a:pt x="116" y="214"/>
                  <a:pt x="129" y="214"/>
                  <a:pt x="142" y="214"/>
                </a:cubicBezTo>
                <a:cubicBezTo>
                  <a:pt x="142" y="212"/>
                  <a:pt x="143" y="207"/>
                  <a:pt x="143" y="205"/>
                </a:cubicBezTo>
                <a:cubicBezTo>
                  <a:pt x="129" y="205"/>
                  <a:pt x="115" y="204"/>
                  <a:pt x="101" y="205"/>
                </a:cubicBezTo>
                <a:close/>
                <a:moveTo>
                  <a:pt x="164" y="7"/>
                </a:moveTo>
                <a:cubicBezTo>
                  <a:pt x="178" y="2"/>
                  <a:pt x="193" y="5"/>
                  <a:pt x="207" y="4"/>
                </a:cubicBezTo>
                <a:cubicBezTo>
                  <a:pt x="218" y="5"/>
                  <a:pt x="236" y="0"/>
                  <a:pt x="240" y="16"/>
                </a:cubicBezTo>
                <a:cubicBezTo>
                  <a:pt x="241" y="77"/>
                  <a:pt x="240" y="138"/>
                  <a:pt x="240" y="199"/>
                </a:cubicBezTo>
                <a:cubicBezTo>
                  <a:pt x="240" y="208"/>
                  <a:pt x="241" y="223"/>
                  <a:pt x="229" y="224"/>
                </a:cubicBezTo>
                <a:cubicBezTo>
                  <a:pt x="210" y="226"/>
                  <a:pt x="192" y="225"/>
                  <a:pt x="173" y="225"/>
                </a:cubicBezTo>
                <a:cubicBezTo>
                  <a:pt x="164" y="225"/>
                  <a:pt x="156" y="218"/>
                  <a:pt x="158" y="208"/>
                </a:cubicBezTo>
                <a:cubicBezTo>
                  <a:pt x="157" y="149"/>
                  <a:pt x="158" y="89"/>
                  <a:pt x="158" y="29"/>
                </a:cubicBezTo>
                <a:cubicBezTo>
                  <a:pt x="158" y="22"/>
                  <a:pt x="156" y="11"/>
                  <a:pt x="164" y="7"/>
                </a:cubicBezTo>
                <a:close/>
                <a:moveTo>
                  <a:pt x="170" y="17"/>
                </a:moveTo>
                <a:cubicBezTo>
                  <a:pt x="170" y="82"/>
                  <a:pt x="170" y="147"/>
                  <a:pt x="170" y="213"/>
                </a:cubicBezTo>
                <a:cubicBezTo>
                  <a:pt x="190" y="213"/>
                  <a:pt x="210" y="213"/>
                  <a:pt x="229" y="212"/>
                </a:cubicBezTo>
                <a:cubicBezTo>
                  <a:pt x="221" y="192"/>
                  <a:pt x="198" y="191"/>
                  <a:pt x="180" y="190"/>
                </a:cubicBezTo>
                <a:cubicBezTo>
                  <a:pt x="181" y="187"/>
                  <a:pt x="183" y="182"/>
                  <a:pt x="185" y="179"/>
                </a:cubicBezTo>
                <a:cubicBezTo>
                  <a:pt x="199" y="177"/>
                  <a:pt x="213" y="179"/>
                  <a:pt x="227" y="178"/>
                </a:cubicBezTo>
                <a:cubicBezTo>
                  <a:pt x="226" y="153"/>
                  <a:pt x="229" y="127"/>
                  <a:pt x="226" y="102"/>
                </a:cubicBezTo>
                <a:cubicBezTo>
                  <a:pt x="217" y="87"/>
                  <a:pt x="197" y="87"/>
                  <a:pt x="181" y="86"/>
                </a:cubicBezTo>
                <a:cubicBezTo>
                  <a:pt x="182" y="83"/>
                  <a:pt x="183" y="77"/>
                  <a:pt x="184" y="74"/>
                </a:cubicBezTo>
                <a:cubicBezTo>
                  <a:pt x="199" y="74"/>
                  <a:pt x="214" y="74"/>
                  <a:pt x="229" y="73"/>
                </a:cubicBezTo>
                <a:cubicBezTo>
                  <a:pt x="218" y="57"/>
                  <a:pt x="198" y="54"/>
                  <a:pt x="180" y="54"/>
                </a:cubicBezTo>
                <a:cubicBezTo>
                  <a:pt x="181" y="51"/>
                  <a:pt x="183" y="46"/>
                  <a:pt x="184" y="43"/>
                </a:cubicBezTo>
                <a:cubicBezTo>
                  <a:pt x="198" y="41"/>
                  <a:pt x="213" y="42"/>
                  <a:pt x="227" y="42"/>
                </a:cubicBezTo>
                <a:cubicBezTo>
                  <a:pt x="227" y="34"/>
                  <a:pt x="227" y="25"/>
                  <a:pt x="227" y="17"/>
                </a:cubicBezTo>
                <a:cubicBezTo>
                  <a:pt x="208" y="16"/>
                  <a:pt x="189" y="17"/>
                  <a:pt x="170" y="17"/>
                </a:cubicBezTo>
                <a:close/>
                <a:moveTo>
                  <a:pt x="53" y="38"/>
                </a:moveTo>
                <a:cubicBezTo>
                  <a:pt x="49" y="68"/>
                  <a:pt x="42" y="97"/>
                  <a:pt x="40" y="126"/>
                </a:cubicBezTo>
                <a:cubicBezTo>
                  <a:pt x="43" y="125"/>
                  <a:pt x="49" y="123"/>
                  <a:pt x="52" y="123"/>
                </a:cubicBezTo>
                <a:cubicBezTo>
                  <a:pt x="57" y="92"/>
                  <a:pt x="65" y="61"/>
                  <a:pt x="66" y="30"/>
                </a:cubicBezTo>
                <a:cubicBezTo>
                  <a:pt x="60" y="29"/>
                  <a:pt x="53" y="31"/>
                  <a:pt x="53" y="38"/>
                </a:cubicBezTo>
                <a:close/>
                <a:moveTo>
                  <a:pt x="112" y="37"/>
                </a:moveTo>
                <a:cubicBezTo>
                  <a:pt x="106" y="35"/>
                  <a:pt x="102" y="50"/>
                  <a:pt x="110" y="49"/>
                </a:cubicBezTo>
                <a:cubicBezTo>
                  <a:pt x="119" y="50"/>
                  <a:pt x="129" y="50"/>
                  <a:pt x="138" y="48"/>
                </a:cubicBezTo>
                <a:cubicBezTo>
                  <a:pt x="143" y="32"/>
                  <a:pt x="121" y="38"/>
                  <a:pt x="112" y="37"/>
                </a:cubicBezTo>
                <a:close/>
                <a:moveTo>
                  <a:pt x="116" y="79"/>
                </a:moveTo>
                <a:cubicBezTo>
                  <a:pt x="116" y="102"/>
                  <a:pt x="113" y="125"/>
                  <a:pt x="118" y="147"/>
                </a:cubicBezTo>
                <a:cubicBezTo>
                  <a:pt x="120" y="147"/>
                  <a:pt x="125" y="146"/>
                  <a:pt x="128" y="145"/>
                </a:cubicBezTo>
                <a:cubicBezTo>
                  <a:pt x="130" y="123"/>
                  <a:pt x="129" y="101"/>
                  <a:pt x="128" y="78"/>
                </a:cubicBezTo>
                <a:cubicBezTo>
                  <a:pt x="125" y="79"/>
                  <a:pt x="119" y="79"/>
                  <a:pt x="116" y="79"/>
                </a:cubicBezTo>
                <a:close/>
                <a:moveTo>
                  <a:pt x="195" y="169"/>
                </a:moveTo>
                <a:cubicBezTo>
                  <a:pt x="196" y="159"/>
                  <a:pt x="197" y="148"/>
                  <a:pt x="196" y="138"/>
                </a:cubicBezTo>
                <a:cubicBezTo>
                  <a:pt x="186" y="145"/>
                  <a:pt x="188" y="161"/>
                  <a:pt x="195" y="169"/>
                </a:cubicBezTo>
                <a:close/>
                <a:moveTo>
                  <a:pt x="202" y="137"/>
                </a:moveTo>
                <a:cubicBezTo>
                  <a:pt x="201" y="148"/>
                  <a:pt x="201" y="159"/>
                  <a:pt x="202" y="170"/>
                </a:cubicBezTo>
                <a:cubicBezTo>
                  <a:pt x="209" y="160"/>
                  <a:pt x="210" y="146"/>
                  <a:pt x="202" y="137"/>
                </a:cubicBezTo>
                <a:close/>
                <a:moveTo>
                  <a:pt x="29" y="180"/>
                </a:moveTo>
                <a:cubicBezTo>
                  <a:pt x="30" y="185"/>
                  <a:pt x="31" y="189"/>
                  <a:pt x="33" y="193"/>
                </a:cubicBezTo>
                <a:cubicBezTo>
                  <a:pt x="37" y="190"/>
                  <a:pt x="43" y="186"/>
                  <a:pt x="43" y="179"/>
                </a:cubicBezTo>
                <a:cubicBezTo>
                  <a:pt x="38" y="176"/>
                  <a:pt x="33" y="176"/>
                  <a:pt x="29" y="18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0" name="Group 119"/>
          <p:cNvGrpSpPr/>
          <p:nvPr/>
        </p:nvGrpSpPr>
        <p:grpSpPr>
          <a:xfrm>
            <a:off x="2276475" y="6285230"/>
            <a:ext cx="266065" cy="245110"/>
            <a:chOff x="1168380" y="3486162"/>
            <a:chExt cx="381000" cy="365126"/>
          </a:xfrm>
          <a:solidFill>
            <a:schemeClr val="tx2"/>
          </a:solidFill>
        </p:grpSpPr>
        <p:sp>
          <p:nvSpPr>
            <p:cNvPr id="91" name="Freeform 16"/>
            <p:cNvSpPr/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91440" tIns="45720" r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ea"/>
                <a:ea typeface="+mn-ea"/>
              </a:endParaRPr>
            </a:p>
          </p:txBody>
        </p:sp>
        <p:sp>
          <p:nvSpPr>
            <p:cNvPr id="92" name="Freeform 17"/>
            <p:cNvSpPr/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91440" tIns="45720" r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ea"/>
                <a:ea typeface="+mn-ea"/>
              </a:endParaRPr>
            </a:p>
          </p:txBody>
        </p:sp>
        <p:sp>
          <p:nvSpPr>
            <p:cNvPr id="93" name="Freeform 18"/>
            <p:cNvSpPr/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91440" tIns="45720" r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ea"/>
                <a:ea typeface="+mn-ea"/>
              </a:endParaRPr>
            </a:p>
          </p:txBody>
        </p:sp>
      </p:grpSp>
      <p:sp>
        <p:nvSpPr>
          <p:cNvPr id="48" name="矩形: 圆角 4"/>
          <p:cNvSpPr/>
          <p:nvPr>
            <p:custDataLst>
              <p:tags r:id="rId18"/>
            </p:custDataLst>
          </p:nvPr>
        </p:nvSpPr>
        <p:spPr>
          <a:xfrm>
            <a:off x="7722235" y="4076065"/>
            <a:ext cx="2029460" cy="2642235"/>
          </a:xfrm>
          <a:prstGeom prst="roundRect">
            <a:avLst>
              <a:gd name="adj" fmla="val 11304"/>
            </a:avLst>
          </a:prstGeom>
          <a:solidFill>
            <a:srgbClr val="B8D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7854315" y="4585335"/>
            <a:ext cx="2170430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600" b="1" dirty="0" err="1"/>
              <a:t>R</a:t>
            </a:r>
            <a:r>
              <a:rPr lang="en-US" sz="1600" b="1" dirty="0" err="1"/>
              <a:t>edTeaming</a:t>
            </a:r>
            <a:r>
              <a:rPr sz="1600" b="1" dirty="0"/>
              <a:t>-EVAL</a:t>
            </a:r>
          </a:p>
        </p:txBody>
      </p:sp>
      <p:sp>
        <p:nvSpPr>
          <p:cNvPr id="66" name="矩形: 圆角 4"/>
          <p:cNvSpPr/>
          <p:nvPr>
            <p:custDataLst>
              <p:tags r:id="rId19"/>
            </p:custDataLst>
          </p:nvPr>
        </p:nvSpPr>
        <p:spPr>
          <a:xfrm>
            <a:off x="8025130" y="4991735"/>
            <a:ext cx="1515110" cy="321945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8025130" y="4991735"/>
            <a:ext cx="176720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/>
              <a:t>standard</a:t>
            </a:r>
            <a:r>
              <a:rPr lang="zh-CN" altLang="en-US" sz="1600"/>
              <a:t>测试</a:t>
            </a:r>
          </a:p>
        </p:txBody>
      </p:sp>
      <p:sp>
        <p:nvSpPr>
          <p:cNvPr id="68" name="矩形: 圆角 4"/>
          <p:cNvSpPr/>
          <p:nvPr>
            <p:custDataLst>
              <p:tags r:id="rId20"/>
            </p:custDataLst>
          </p:nvPr>
        </p:nvSpPr>
        <p:spPr>
          <a:xfrm>
            <a:off x="8025130" y="5445760"/>
            <a:ext cx="1515110" cy="32131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: 圆角 4"/>
          <p:cNvSpPr/>
          <p:nvPr>
            <p:custDataLst>
              <p:tags r:id="rId21"/>
            </p:custDataLst>
          </p:nvPr>
        </p:nvSpPr>
        <p:spPr>
          <a:xfrm>
            <a:off x="8041640" y="5868035"/>
            <a:ext cx="1497965" cy="30480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245475" y="5445760"/>
            <a:ext cx="1188085" cy="351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/>
              <a:t>COT</a:t>
            </a:r>
            <a:r>
              <a:rPr lang="zh-CN" altLang="en-US" sz="1600"/>
              <a:t>测试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206105" y="5886450"/>
            <a:ext cx="1263650" cy="285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/>
              <a:t>COU</a:t>
            </a:r>
            <a:r>
              <a:rPr lang="zh-CN" altLang="en-US" sz="1600"/>
              <a:t>测试</a:t>
            </a:r>
          </a:p>
        </p:txBody>
      </p:sp>
      <p:sp>
        <p:nvSpPr>
          <p:cNvPr id="80" name="矩形: 圆角 4"/>
          <p:cNvSpPr/>
          <p:nvPr>
            <p:custDataLst>
              <p:tags r:id="rId22"/>
            </p:custDataLst>
          </p:nvPr>
        </p:nvSpPr>
        <p:spPr>
          <a:xfrm>
            <a:off x="8037195" y="6299835"/>
            <a:ext cx="1497965" cy="304800"/>
          </a:xfrm>
          <a:prstGeom prst="roundRect">
            <a:avLst>
              <a:gd name="adj" fmla="val 11304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8147050" y="6318250"/>
            <a:ext cx="1465580" cy="285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/>
              <a:t>小语种测试</a:t>
            </a:r>
          </a:p>
        </p:txBody>
      </p:sp>
      <p:sp>
        <p:nvSpPr>
          <p:cNvPr id="113" name="箭头: 下 18"/>
          <p:cNvSpPr/>
          <p:nvPr>
            <p:custDataLst>
              <p:tags r:id="rId23"/>
            </p:custDataLst>
          </p:nvPr>
        </p:nvSpPr>
        <p:spPr>
          <a:xfrm rot="5400000">
            <a:off x="5522595" y="4328160"/>
            <a:ext cx="368300" cy="3903345"/>
          </a:xfrm>
          <a:prstGeom prst="downArrow">
            <a:avLst/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箭头: 下 18"/>
          <p:cNvSpPr/>
          <p:nvPr>
            <p:custDataLst>
              <p:tags r:id="rId24"/>
            </p:custDataLst>
          </p:nvPr>
        </p:nvSpPr>
        <p:spPr>
          <a:xfrm rot="16200000">
            <a:off x="4140835" y="4468495"/>
            <a:ext cx="336550" cy="1109980"/>
          </a:xfrm>
          <a:prstGeom prst="downArrow">
            <a:avLst/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下 18"/>
          <p:cNvSpPr/>
          <p:nvPr>
            <p:custDataLst>
              <p:tags r:id="rId25"/>
            </p:custDataLst>
          </p:nvPr>
        </p:nvSpPr>
        <p:spPr>
          <a:xfrm rot="16200000">
            <a:off x="7072630" y="4502785"/>
            <a:ext cx="336550" cy="963295"/>
          </a:xfrm>
          <a:prstGeom prst="downArrow">
            <a:avLst>
              <a:gd name="adj1" fmla="val 45094"/>
              <a:gd name="adj2" fmla="val 50000"/>
            </a:avLst>
          </a:prstGeom>
          <a:solidFill>
            <a:srgbClr val="4472C4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65" y="4117340"/>
            <a:ext cx="395605" cy="396875"/>
          </a:xfrm>
          <a:prstGeom prst="rect">
            <a:avLst/>
          </a:prstGeom>
        </p:spPr>
      </p:pic>
      <p:sp>
        <p:nvSpPr>
          <p:cNvPr id="36" name="圆角矩形 35"/>
          <p:cNvSpPr/>
          <p:nvPr/>
        </p:nvSpPr>
        <p:spPr>
          <a:xfrm>
            <a:off x="1433195" y="3796665"/>
            <a:ext cx="5789930" cy="2999105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4"/>
          <p:cNvSpPr/>
          <p:nvPr/>
        </p:nvSpPr>
        <p:spPr>
          <a:xfrm rot="8280000">
            <a:off x="730807" y="4757624"/>
            <a:ext cx="609685" cy="511438"/>
          </a:xfrm>
          <a:custGeom>
            <a:avLst/>
            <a:gdLst>
              <a:gd name="T0" fmla="*/ 1463 w 2069"/>
              <a:gd name="T1" fmla="*/ 1363 h 1738"/>
              <a:gd name="T2" fmla="*/ 1463 w 2069"/>
              <a:gd name="T3" fmla="*/ 1738 h 1738"/>
              <a:gd name="T4" fmla="*/ 2069 w 2069"/>
              <a:gd name="T5" fmla="*/ 1133 h 1738"/>
              <a:gd name="T6" fmla="*/ 1463 w 2069"/>
              <a:gd name="T7" fmla="*/ 527 h 1738"/>
              <a:gd name="T8" fmla="*/ 1463 w 2069"/>
              <a:gd name="T9" fmla="*/ 907 h 1738"/>
              <a:gd name="T10" fmla="*/ 33 w 2069"/>
              <a:gd name="T11" fmla="*/ 0 h 1738"/>
              <a:gd name="T12" fmla="*/ 0 w 2069"/>
              <a:gd name="T13" fmla="*/ 228 h 1738"/>
              <a:gd name="T14" fmla="*/ 1463 w 2069"/>
              <a:gd name="T15" fmla="*/ 1363 h 1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9" h="1738">
                <a:moveTo>
                  <a:pt x="1463" y="1363"/>
                </a:moveTo>
                <a:lnTo>
                  <a:pt x="1463" y="1738"/>
                </a:lnTo>
                <a:lnTo>
                  <a:pt x="2069" y="1133"/>
                </a:lnTo>
                <a:lnTo>
                  <a:pt x="1463" y="527"/>
                </a:lnTo>
                <a:lnTo>
                  <a:pt x="1463" y="907"/>
                </a:lnTo>
                <a:cubicBezTo>
                  <a:pt x="749" y="854"/>
                  <a:pt x="173" y="482"/>
                  <a:pt x="33" y="0"/>
                </a:cubicBezTo>
                <a:cubicBezTo>
                  <a:pt x="11" y="74"/>
                  <a:pt x="0" y="150"/>
                  <a:pt x="0" y="228"/>
                </a:cubicBezTo>
                <a:cubicBezTo>
                  <a:pt x="0" y="816"/>
                  <a:pt x="640" y="1301"/>
                  <a:pt x="1463" y="1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文本框 37"/>
          <p:cNvSpPr txBox="1"/>
          <p:nvPr/>
        </p:nvSpPr>
        <p:spPr>
          <a:xfrm>
            <a:off x="132715" y="4342765"/>
            <a:ext cx="83502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前端展示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7473315" y="3796030"/>
            <a:ext cx="2551430" cy="2999105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: 形状 4"/>
          <p:cNvSpPr/>
          <p:nvPr/>
        </p:nvSpPr>
        <p:spPr>
          <a:xfrm rot="19080000">
            <a:off x="10257712" y="5740604"/>
            <a:ext cx="609685" cy="511438"/>
          </a:xfrm>
          <a:custGeom>
            <a:avLst/>
            <a:gdLst>
              <a:gd name="T0" fmla="*/ 1463 w 2069"/>
              <a:gd name="T1" fmla="*/ 1363 h 1738"/>
              <a:gd name="T2" fmla="*/ 1463 w 2069"/>
              <a:gd name="T3" fmla="*/ 1738 h 1738"/>
              <a:gd name="T4" fmla="*/ 2069 w 2069"/>
              <a:gd name="T5" fmla="*/ 1133 h 1738"/>
              <a:gd name="T6" fmla="*/ 1463 w 2069"/>
              <a:gd name="T7" fmla="*/ 527 h 1738"/>
              <a:gd name="T8" fmla="*/ 1463 w 2069"/>
              <a:gd name="T9" fmla="*/ 907 h 1738"/>
              <a:gd name="T10" fmla="*/ 33 w 2069"/>
              <a:gd name="T11" fmla="*/ 0 h 1738"/>
              <a:gd name="T12" fmla="*/ 0 w 2069"/>
              <a:gd name="T13" fmla="*/ 228 h 1738"/>
              <a:gd name="T14" fmla="*/ 1463 w 2069"/>
              <a:gd name="T15" fmla="*/ 1363 h 1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9" h="1738">
                <a:moveTo>
                  <a:pt x="1463" y="1363"/>
                </a:moveTo>
                <a:lnTo>
                  <a:pt x="1463" y="1738"/>
                </a:lnTo>
                <a:lnTo>
                  <a:pt x="2069" y="1133"/>
                </a:lnTo>
                <a:lnTo>
                  <a:pt x="1463" y="527"/>
                </a:lnTo>
                <a:lnTo>
                  <a:pt x="1463" y="907"/>
                </a:lnTo>
                <a:cubicBezTo>
                  <a:pt x="749" y="854"/>
                  <a:pt x="173" y="482"/>
                  <a:pt x="33" y="0"/>
                </a:cubicBezTo>
                <a:cubicBezTo>
                  <a:pt x="11" y="74"/>
                  <a:pt x="0" y="150"/>
                  <a:pt x="0" y="228"/>
                </a:cubicBezTo>
                <a:cubicBezTo>
                  <a:pt x="0" y="816"/>
                  <a:pt x="640" y="1301"/>
                  <a:pt x="1463" y="1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906125" y="4788535"/>
            <a:ext cx="62103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模型检测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1433195" y="1459230"/>
            <a:ext cx="8358505" cy="2280285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"/>
          <p:cNvSpPr/>
          <p:nvPr/>
        </p:nvSpPr>
        <p:spPr>
          <a:xfrm rot="19080000">
            <a:off x="10038637" y="2535759"/>
            <a:ext cx="609685" cy="511438"/>
          </a:xfrm>
          <a:custGeom>
            <a:avLst/>
            <a:gdLst>
              <a:gd name="T0" fmla="*/ 1463 w 2069"/>
              <a:gd name="T1" fmla="*/ 1363 h 1738"/>
              <a:gd name="T2" fmla="*/ 1463 w 2069"/>
              <a:gd name="T3" fmla="*/ 1738 h 1738"/>
              <a:gd name="T4" fmla="*/ 2069 w 2069"/>
              <a:gd name="T5" fmla="*/ 1133 h 1738"/>
              <a:gd name="T6" fmla="*/ 1463 w 2069"/>
              <a:gd name="T7" fmla="*/ 527 h 1738"/>
              <a:gd name="T8" fmla="*/ 1463 w 2069"/>
              <a:gd name="T9" fmla="*/ 907 h 1738"/>
              <a:gd name="T10" fmla="*/ 33 w 2069"/>
              <a:gd name="T11" fmla="*/ 0 h 1738"/>
              <a:gd name="T12" fmla="*/ 0 w 2069"/>
              <a:gd name="T13" fmla="*/ 228 h 1738"/>
              <a:gd name="T14" fmla="*/ 1463 w 2069"/>
              <a:gd name="T15" fmla="*/ 1363 h 1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9" h="1738">
                <a:moveTo>
                  <a:pt x="1463" y="1363"/>
                </a:moveTo>
                <a:lnTo>
                  <a:pt x="1463" y="1738"/>
                </a:lnTo>
                <a:lnTo>
                  <a:pt x="2069" y="1133"/>
                </a:lnTo>
                <a:lnTo>
                  <a:pt x="1463" y="527"/>
                </a:lnTo>
                <a:lnTo>
                  <a:pt x="1463" y="907"/>
                </a:lnTo>
                <a:cubicBezTo>
                  <a:pt x="749" y="854"/>
                  <a:pt x="173" y="482"/>
                  <a:pt x="33" y="0"/>
                </a:cubicBezTo>
                <a:cubicBezTo>
                  <a:pt x="11" y="74"/>
                  <a:pt x="0" y="150"/>
                  <a:pt x="0" y="228"/>
                </a:cubicBezTo>
                <a:cubicBezTo>
                  <a:pt x="0" y="816"/>
                  <a:pt x="640" y="1301"/>
                  <a:pt x="1463" y="1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文本框 49"/>
          <p:cNvSpPr txBox="1"/>
          <p:nvPr/>
        </p:nvSpPr>
        <p:spPr>
          <a:xfrm>
            <a:off x="10843895" y="1583690"/>
            <a:ext cx="53086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模型</a:t>
            </a:r>
          </a:p>
          <a:p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优化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40" grpId="0" animBg="1"/>
      <p:bldP spid="40" grpId="1" animBg="1"/>
      <p:bldP spid="41" grpId="0" animBg="1"/>
      <p:bldP spid="41" grpId="1" animBg="1"/>
      <p:bldP spid="42" grpId="0"/>
      <p:bldP spid="42" grpId="1"/>
      <p:bldP spid="43" grpId="0" animBg="1"/>
      <p:bldP spid="43" grpId="1" animBg="1"/>
      <p:bldP spid="47" grpId="0" animBg="1"/>
      <p:bldP spid="47" grpId="1" animBg="1"/>
      <p:bldP spid="50" grpId="0"/>
      <p:bldP spid="5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B65B26-24C1-4332-A00B-AA36FADD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6534" r="8134" b="9344"/>
          <a:stretch/>
        </p:blipFill>
        <p:spPr>
          <a:xfrm>
            <a:off x="1823720" y="1909102"/>
            <a:ext cx="8544560" cy="4845909"/>
          </a:xfrm>
          <a:prstGeom prst="rect">
            <a:avLst/>
          </a:prstGeom>
        </p:spPr>
      </p:pic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102419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主要功能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58350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4D2C54F6-22C4-4646-BEB1-38E1BA8C1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27" y="1950494"/>
            <a:ext cx="1558934" cy="15589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B860FD-D6C8-4BFC-AE9A-1E7443BAC5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084" y="5020167"/>
            <a:ext cx="1558935" cy="15589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16665DA-D1C6-4ED1-9F06-8276399842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466917" y="1899846"/>
            <a:ext cx="1634102" cy="1606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A8C6FB1-0438-4497-8B23-8E17FF305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04" y="4920460"/>
            <a:ext cx="1580514" cy="15805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D0081EF-490F-4D30-9071-CAF754043028}"/>
              </a:ext>
            </a:extLst>
          </p:cNvPr>
          <p:cNvSpPr txBox="1"/>
          <p:nvPr/>
        </p:nvSpPr>
        <p:spPr>
          <a:xfrm>
            <a:off x="1101065" y="2190170"/>
            <a:ext cx="2327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/>
            <a:r>
              <a:rPr lang="en-US" altLang="zh-CN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测评榜单</a:t>
            </a:r>
            <a:endParaRPr lang="en-US" altLang="zh-CN" sz="24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074729-F0BB-4FE3-960E-FA48729D4F62}"/>
              </a:ext>
            </a:extLst>
          </p:cNvPr>
          <p:cNvSpPr txBox="1"/>
          <p:nvPr/>
        </p:nvSpPr>
        <p:spPr>
          <a:xfrm>
            <a:off x="8458334" y="2190169"/>
            <a:ext cx="24882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/>
            <a:r>
              <a:rPr lang="en-US" altLang="zh-CN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 </a:t>
            </a:r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查看</a:t>
            </a:r>
            <a:endParaRPr lang="en-US" altLang="zh-CN" sz="24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测试数据</a:t>
            </a:r>
            <a:endParaRPr lang="zh-CN" altLang="en-US" sz="28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81BB4C-091F-413C-A8F4-29E6C575BB4D}"/>
              </a:ext>
            </a:extLst>
          </p:cNvPr>
          <p:cNvSpPr txBox="1"/>
          <p:nvPr/>
        </p:nvSpPr>
        <p:spPr>
          <a:xfrm>
            <a:off x="8458334" y="5222291"/>
            <a:ext cx="3001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/>
            <a:r>
              <a:rPr lang="en-US" altLang="zh-CN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4.</a:t>
            </a:r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申请测评与</a:t>
            </a:r>
            <a:endParaRPr lang="en-US" altLang="zh-CN" sz="24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637D72F-70E7-4A85-9D74-E3B55FDF37A3}"/>
              </a:ext>
            </a:extLst>
          </p:cNvPr>
          <p:cNvSpPr txBox="1"/>
          <p:nvPr/>
        </p:nvSpPr>
        <p:spPr>
          <a:xfrm>
            <a:off x="1101065" y="5222292"/>
            <a:ext cx="2327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/>
            <a:r>
              <a:rPr lang="en-US" altLang="zh-CN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3. </a:t>
            </a:r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查看</a:t>
            </a:r>
            <a:endParaRPr lang="en-US" altLang="zh-CN" sz="24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913765"/>
            <a:r>
              <a:rPr lang="zh-CN" altLang="en-US" sz="24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最新动态</a:t>
            </a:r>
            <a:endParaRPr lang="zh-CN" altLang="en-US" sz="2800" b="1" i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5070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102419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主要功能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58350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39939" y="1982222"/>
            <a:ext cx="3361361" cy="493751"/>
            <a:chOff x="919429" y="3429000"/>
            <a:chExt cx="3676304" cy="696191"/>
          </a:xfrm>
        </p:grpSpPr>
        <p:sp>
          <p:nvSpPr>
            <p:cNvPr id="36" name="平行四边形 35"/>
            <p:cNvSpPr/>
            <p:nvPr/>
          </p:nvSpPr>
          <p:spPr>
            <a:xfrm>
              <a:off x="2073462" y="3606610"/>
              <a:ext cx="2522271" cy="518581"/>
            </a:xfrm>
            <a:prstGeom prst="parallelogram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3765"/>
              <a:r>
                <a:rPr lang="zh-CN" altLang="en-US" sz="2000" b="1" i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测评榜单查看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919429" y="3429000"/>
              <a:ext cx="992768" cy="696191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>
                <a:lnSpc>
                  <a:spcPct val="120000"/>
                </a:lnSpc>
              </a:pPr>
              <a:r>
                <a:rPr lang="en-US" altLang="zh-CN" sz="20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81826" y="2224585"/>
            <a:ext cx="5570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—— </a:t>
            </a:r>
            <a:r>
              <a:rPr lang="zh-CN" altLang="en-US" sz="2400" b="1" dirty="0"/>
              <a:t>清晰展现模型在各维度的安全性能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9A37E2-7575-40D1-B799-96E5B959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686250"/>
            <a:ext cx="10241279" cy="4128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9443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102419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主要功能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58350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39939" y="1982221"/>
            <a:ext cx="3627261" cy="493751"/>
            <a:chOff x="919429" y="3429000"/>
            <a:chExt cx="3967117" cy="696191"/>
          </a:xfrm>
        </p:grpSpPr>
        <p:sp>
          <p:nvSpPr>
            <p:cNvPr id="36" name="平行四边形 35"/>
            <p:cNvSpPr/>
            <p:nvPr/>
          </p:nvSpPr>
          <p:spPr>
            <a:xfrm>
              <a:off x="2073462" y="3606610"/>
              <a:ext cx="2813084" cy="518581"/>
            </a:xfrm>
            <a:prstGeom prst="parallelogram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3765"/>
              <a:r>
                <a:rPr lang="zh-CN" altLang="en-US" sz="2000" b="1" i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查看模型测试数据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919429" y="3429000"/>
              <a:ext cx="992768" cy="696191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>
                <a:lnSpc>
                  <a:spcPct val="120000"/>
                </a:lnSpc>
              </a:pPr>
              <a:r>
                <a:rPr lang="en-US" altLang="zh-CN" sz="20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62" y="2686738"/>
            <a:ext cx="3121575" cy="412802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796787" y="2292079"/>
            <a:ext cx="425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—— </a:t>
            </a:r>
            <a:r>
              <a:rPr lang="zh-CN" altLang="en-US" sz="2400" b="1" dirty="0"/>
              <a:t>介绍训练和测试的数据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8805698" y="3080787"/>
            <a:ext cx="2817342" cy="560907"/>
            <a:chOff x="3002037" y="1465798"/>
            <a:chExt cx="7067433" cy="431940"/>
          </a:xfrm>
          <a:solidFill>
            <a:schemeClr val="accent2">
              <a:lumMod val="75000"/>
            </a:schemeClr>
          </a:solidFill>
        </p:grpSpPr>
        <p:sp>
          <p:nvSpPr>
            <p:cNvPr id="75" name="矩形 74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6" name="TextBox 4"/>
            <p:cNvSpPr txBox="1"/>
            <p:nvPr/>
          </p:nvSpPr>
          <p:spPr>
            <a:xfrm>
              <a:off x="3033221" y="1474123"/>
              <a:ext cx="5688632" cy="42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透明度提升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805698" y="4794899"/>
            <a:ext cx="2918942" cy="569581"/>
            <a:chOff x="3002037" y="3922395"/>
            <a:chExt cx="7067433" cy="440867"/>
          </a:xfrm>
          <a:solidFill>
            <a:schemeClr val="accent2">
              <a:lumMod val="75000"/>
            </a:schemeClr>
          </a:solidFill>
        </p:grpSpPr>
        <p:sp>
          <p:nvSpPr>
            <p:cNvPr id="78" name="矩形 77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2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9" name="TextBox 8"/>
            <p:cNvSpPr txBox="1"/>
            <p:nvPr/>
          </p:nvSpPr>
          <p:spPr>
            <a:xfrm>
              <a:off x="3023809" y="3939647"/>
              <a:ext cx="4085844" cy="423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安全性提升</a:t>
              </a:r>
            </a:p>
          </p:txBody>
        </p:sp>
      </p:grpSp>
      <p:sp>
        <p:nvSpPr>
          <p:cNvPr id="80" name="TextBox 9"/>
          <p:cNvSpPr txBox="1"/>
          <p:nvPr/>
        </p:nvSpPr>
        <p:spPr>
          <a:xfrm>
            <a:off x="8805698" y="3777214"/>
            <a:ext cx="2682240" cy="8821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公开数据集可以提高模型的透明度，让外界了解模型是如何被训练的，以及它的决策过程。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1" name="TextBox 10"/>
          <p:cNvSpPr txBox="1"/>
          <p:nvPr/>
        </p:nvSpPr>
        <p:spPr>
          <a:xfrm>
            <a:off x="8805698" y="5448302"/>
            <a:ext cx="2682240" cy="8821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通过公开数据和模型，可以更好地识别和防范潜在的安全风险和漏洞。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15" y="3253322"/>
            <a:ext cx="4451042" cy="317531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102419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主要功能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58350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39939" y="1982221"/>
            <a:ext cx="3627261" cy="493751"/>
            <a:chOff x="919429" y="3429000"/>
            <a:chExt cx="3967117" cy="696191"/>
          </a:xfrm>
        </p:grpSpPr>
        <p:sp>
          <p:nvSpPr>
            <p:cNvPr id="36" name="平行四边形 35"/>
            <p:cNvSpPr/>
            <p:nvPr/>
          </p:nvSpPr>
          <p:spPr>
            <a:xfrm>
              <a:off x="2073462" y="3606610"/>
              <a:ext cx="2813084" cy="518581"/>
            </a:xfrm>
            <a:prstGeom prst="parallelogram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3765"/>
              <a:r>
                <a:rPr lang="zh-CN" altLang="en-US" sz="2000" b="1" i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查看最新动态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919429" y="3429000"/>
              <a:ext cx="992768" cy="696191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>
                <a:lnSpc>
                  <a:spcPct val="120000"/>
                </a:lnSpc>
              </a:pPr>
              <a:r>
                <a:rPr lang="en-US" altLang="zh-CN" sz="20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796787" y="2292079"/>
            <a:ext cx="425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—— </a:t>
            </a:r>
            <a:r>
              <a:rPr lang="zh-CN" altLang="en-US" sz="2400" b="1" dirty="0"/>
              <a:t>查看已经加入测试的模型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F30E6E-3550-49C9-92D5-5C0F93E6A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61" y="2949099"/>
            <a:ext cx="3895429" cy="3531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FCB5A-FBF6-4A45-8BC2-0D5AD70E9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1" y="2883995"/>
            <a:ext cx="4733648" cy="262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íşḷíḋè">
            <a:extLst>
              <a:ext uri="{FF2B5EF4-FFF2-40B4-BE49-F238E27FC236}">
                <a16:creationId xmlns:a16="http://schemas.microsoft.com/office/drawing/2014/main" id="{82786AF8-9762-4503-A493-A6D2E973D03F}"/>
              </a:ext>
            </a:extLst>
          </p:cNvPr>
          <p:cNvSpPr/>
          <p:nvPr/>
        </p:nvSpPr>
        <p:spPr bwMode="auto">
          <a:xfrm>
            <a:off x="123177" y="5743253"/>
            <a:ext cx="6244386" cy="756970"/>
          </a:xfrm>
          <a:prstGeom prst="parallelogram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29E773-FFE6-4A16-89C2-9F63D705D570}"/>
              </a:ext>
            </a:extLst>
          </p:cNvPr>
          <p:cNvSpPr txBox="1"/>
          <p:nvPr/>
        </p:nvSpPr>
        <p:spPr>
          <a:xfrm>
            <a:off x="432812" y="5930017"/>
            <a:ext cx="56251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1"/>
                </a:solidFill>
              </a:rPr>
              <a:t>首页查看最新动态，展示最新加入评测的大模型</a:t>
            </a:r>
          </a:p>
          <a:p>
            <a:endParaRPr lang="zh-CN" altLang="en-US" dirty="0"/>
          </a:p>
        </p:txBody>
      </p:sp>
      <p:pic>
        <p:nvPicPr>
          <p:cNvPr id="26" name="图形 25" descr="箭头: 直 纯色填充">
            <a:extLst>
              <a:ext uri="{FF2B5EF4-FFF2-40B4-BE49-F238E27FC236}">
                <a16:creationId xmlns:a16="http://schemas.microsoft.com/office/drawing/2014/main" id="{F75BC980-F9A2-48A2-A3C8-51E4D4F2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451531" y="4366766"/>
            <a:ext cx="3879208" cy="69603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6DB754EF-5FB7-492E-93FB-B1B00C4B0CBE}"/>
              </a:ext>
            </a:extLst>
          </p:cNvPr>
          <p:cNvSpPr txBox="1"/>
          <p:nvPr/>
        </p:nvSpPr>
        <p:spPr>
          <a:xfrm>
            <a:off x="6576222" y="2949099"/>
            <a:ext cx="4777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以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时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/>
              <a:t>的</a:t>
            </a:r>
            <a:endParaRPr lang="en-US" altLang="zh-CN" sz="2000" b="1" dirty="0"/>
          </a:p>
          <a:p>
            <a:r>
              <a:rPr lang="zh-CN" altLang="en-US" sz="2000" b="1" dirty="0"/>
              <a:t>形</a:t>
            </a:r>
            <a:endParaRPr lang="en-US" altLang="zh-CN" sz="2000" b="1" dirty="0"/>
          </a:p>
          <a:p>
            <a:r>
              <a:rPr lang="zh-CN" altLang="en-US" sz="2000" b="1" dirty="0"/>
              <a:t>式</a:t>
            </a:r>
            <a:endParaRPr lang="en-US" altLang="zh-CN" sz="2000" b="1" dirty="0"/>
          </a:p>
          <a:p>
            <a:r>
              <a:rPr lang="zh-CN" altLang="en-US" sz="2000" b="1" dirty="0"/>
              <a:t>清</a:t>
            </a:r>
            <a:endParaRPr lang="en-US" altLang="zh-CN" sz="2000" b="1" dirty="0"/>
          </a:p>
          <a:p>
            <a:r>
              <a:rPr lang="zh-CN" altLang="en-US" sz="2000" b="1" dirty="0"/>
              <a:t>晰</a:t>
            </a:r>
            <a:endParaRPr lang="en-US" altLang="zh-CN" sz="2000" b="1" dirty="0"/>
          </a:p>
          <a:p>
            <a:r>
              <a:rPr lang="zh-CN" altLang="en-US" sz="2000" b="1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39765818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52380" y="1024191"/>
            <a:ext cx="5570756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大模型安全测试平台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主要功能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752380" y="158350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639939" y="1982221"/>
            <a:ext cx="4156710" cy="493751"/>
            <a:chOff x="919429" y="3429000"/>
            <a:chExt cx="4546173" cy="696191"/>
          </a:xfrm>
        </p:grpSpPr>
        <p:sp>
          <p:nvSpPr>
            <p:cNvPr id="36" name="平行四边形 35"/>
            <p:cNvSpPr/>
            <p:nvPr/>
          </p:nvSpPr>
          <p:spPr>
            <a:xfrm>
              <a:off x="2073682" y="3606280"/>
              <a:ext cx="3391920" cy="518409"/>
            </a:xfrm>
            <a:prstGeom prst="parallelogram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3765"/>
              <a:r>
                <a:rPr lang="zh-CN" altLang="en-US" sz="2000" b="1" i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提交模型申请测评与优化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919429" y="3429000"/>
              <a:ext cx="992768" cy="696191"/>
            </a:xfrm>
            <a:prstGeom prst="rect">
              <a:avLst/>
            </a:prstGeom>
            <a:noFill/>
            <a:ln w="381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Plain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>
                <a:lnSpc>
                  <a:spcPct val="120000"/>
                </a:lnSpc>
              </a:pPr>
              <a:r>
                <a:rPr lang="en-US" altLang="zh-CN" sz="2000" b="1" i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i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796787" y="2292079"/>
            <a:ext cx="425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—— </a:t>
            </a:r>
            <a:r>
              <a:rPr lang="zh-CN" altLang="en-US" sz="2400" b="1" dirty="0"/>
              <a:t>方便增加测试新的模型</a:t>
            </a:r>
          </a:p>
        </p:txBody>
      </p:sp>
      <p:sp>
        <p:nvSpPr>
          <p:cNvPr id="32" name="椭圆 31"/>
          <p:cNvSpPr/>
          <p:nvPr/>
        </p:nvSpPr>
        <p:spPr>
          <a:xfrm>
            <a:off x="4586695" y="3822791"/>
            <a:ext cx="1621603" cy="1621603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60000">
                <a:schemeClr val="accent5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GB" sz="4000" b="1" dirty="0">
                <a:solidFill>
                  <a:srgbClr val="FFFFFF"/>
                </a:solidFill>
              </a:rPr>
              <a:t>API</a:t>
            </a:r>
          </a:p>
        </p:txBody>
      </p:sp>
      <p:sp>
        <p:nvSpPr>
          <p:cNvPr id="33" name="椭圆 32"/>
          <p:cNvSpPr/>
          <p:nvPr/>
        </p:nvSpPr>
        <p:spPr>
          <a:xfrm>
            <a:off x="5849532" y="3822791"/>
            <a:ext cx="1621603" cy="1621603"/>
          </a:xfrm>
          <a:prstGeom prst="ellipse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60000">
                <a:schemeClr val="accent4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4000" b="1" dirty="0">
                <a:solidFill>
                  <a:srgbClr val="FFFFFF"/>
                </a:solidFill>
              </a:rPr>
              <a:t>仓库</a:t>
            </a:r>
            <a:endParaRPr lang="en-GB" sz="4000" b="1" dirty="0">
              <a:solidFill>
                <a:srgbClr val="FFFFFF"/>
              </a:solidFill>
            </a:endParaRPr>
          </a:p>
        </p:txBody>
      </p:sp>
      <p:sp>
        <p:nvSpPr>
          <p:cNvPr id="34" name="圆角矩形 22"/>
          <p:cNvSpPr/>
          <p:nvPr/>
        </p:nvSpPr>
        <p:spPr>
          <a:xfrm>
            <a:off x="2809730" y="3315935"/>
            <a:ext cx="1464817" cy="6405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A6DBC"/>
                </a:solidFill>
              </a:rPr>
              <a:t>安全</a:t>
            </a:r>
            <a:endParaRPr lang="en-US" altLang="zh-CN" sz="3200" b="1" dirty="0">
              <a:solidFill>
                <a:srgbClr val="3A6DBC"/>
              </a:solidFill>
            </a:endParaRPr>
          </a:p>
        </p:txBody>
      </p:sp>
      <p:sp>
        <p:nvSpPr>
          <p:cNvPr id="35" name="圆角矩形 22"/>
          <p:cNvSpPr/>
          <p:nvPr/>
        </p:nvSpPr>
        <p:spPr>
          <a:xfrm>
            <a:off x="2809730" y="4285186"/>
            <a:ext cx="1464817" cy="624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A6DBC"/>
                </a:solidFill>
              </a:rPr>
              <a:t>便捷</a:t>
            </a:r>
            <a:endParaRPr lang="en-US" altLang="zh-CN" sz="3200" b="1" dirty="0">
              <a:solidFill>
                <a:srgbClr val="3A6DBC"/>
              </a:solidFill>
            </a:endParaRPr>
          </a:p>
        </p:txBody>
      </p:sp>
      <p:sp>
        <p:nvSpPr>
          <p:cNvPr id="38" name="圆角矩形 22"/>
          <p:cNvSpPr/>
          <p:nvPr/>
        </p:nvSpPr>
        <p:spPr>
          <a:xfrm>
            <a:off x="2805349" y="5132043"/>
            <a:ext cx="1464817" cy="624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A6DBC"/>
                </a:solidFill>
              </a:rPr>
              <a:t>高效</a:t>
            </a:r>
            <a:endParaRPr lang="en-US" altLang="zh-CN" sz="3200" b="1" dirty="0">
              <a:solidFill>
                <a:srgbClr val="3A6DBC"/>
              </a:solidFill>
            </a:endParaRPr>
          </a:p>
        </p:txBody>
      </p:sp>
      <p:sp>
        <p:nvSpPr>
          <p:cNvPr id="40" name="圆角矩形 22"/>
          <p:cNvSpPr/>
          <p:nvPr/>
        </p:nvSpPr>
        <p:spPr>
          <a:xfrm>
            <a:off x="7783282" y="3315935"/>
            <a:ext cx="1464817" cy="6405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A6DBC"/>
                </a:solidFill>
              </a:rPr>
              <a:t>全面</a:t>
            </a:r>
            <a:endParaRPr lang="en-US" altLang="zh-CN" sz="3200" b="1" dirty="0">
              <a:solidFill>
                <a:srgbClr val="3A6DBC"/>
              </a:solidFill>
            </a:endParaRPr>
          </a:p>
        </p:txBody>
      </p:sp>
      <p:sp>
        <p:nvSpPr>
          <p:cNvPr id="41" name="圆角矩形 22"/>
          <p:cNvSpPr/>
          <p:nvPr/>
        </p:nvSpPr>
        <p:spPr>
          <a:xfrm>
            <a:off x="7782346" y="4285186"/>
            <a:ext cx="1464817" cy="624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3A6DBC"/>
                </a:solidFill>
              </a:rPr>
              <a:t>扩展</a:t>
            </a:r>
            <a:endParaRPr lang="en-US" altLang="zh-CN" sz="2800" b="1" dirty="0">
              <a:solidFill>
                <a:srgbClr val="3A6DBC"/>
              </a:solidFill>
            </a:endParaRPr>
          </a:p>
        </p:txBody>
      </p:sp>
      <p:sp>
        <p:nvSpPr>
          <p:cNvPr id="42" name="圆角矩形 22"/>
          <p:cNvSpPr/>
          <p:nvPr/>
        </p:nvSpPr>
        <p:spPr>
          <a:xfrm>
            <a:off x="7781079" y="5132043"/>
            <a:ext cx="1464817" cy="624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3A6DBC"/>
                </a:solidFill>
              </a:rPr>
              <a:t>微调</a:t>
            </a:r>
            <a:endParaRPr lang="en-US" altLang="zh-CN" sz="3200" b="1" dirty="0">
              <a:solidFill>
                <a:srgbClr val="3A6DBC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42912" y="5444394"/>
            <a:ext cx="127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1E509F"/>
                </a:solidFill>
              </a:rPr>
              <a:t>VS</a:t>
            </a:r>
            <a:endParaRPr lang="zh-CN" altLang="en-US" sz="4000" b="1" dirty="0">
              <a:solidFill>
                <a:srgbClr val="1E509F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DDEABA2-8B3B-41A1-A4BC-4460F3D0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73" y="2573781"/>
            <a:ext cx="2248578" cy="42225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D4EB770-2A07-47C6-A30F-D8860D508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427" y="2213328"/>
            <a:ext cx="2439341" cy="44304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 descr="網路安全的核心技術探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632"/>
            <a:ext cx="12192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图示 29"/>
          <p:cNvGraphicFramePr/>
          <p:nvPr/>
        </p:nvGraphicFramePr>
        <p:xfrm>
          <a:off x="770993" y="2209410"/>
          <a:ext cx="10650013" cy="301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" name="powerpoint template design by DAJU_PPT正版来源小红书大橘PPT微信DAJU_PPT请勿抄袭搬运！盗版必究！"/>
          <p:cNvSpPr txBox="1"/>
          <p:nvPr/>
        </p:nvSpPr>
        <p:spPr>
          <a:xfrm>
            <a:off x="302207" y="866611"/>
            <a:ext cx="4134465" cy="597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大模型安全测试核心技术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93508" y="1547228"/>
            <a:ext cx="151247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8" y="4782089"/>
            <a:ext cx="2815257" cy="1906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4808" y="5191813"/>
            <a:ext cx="4445171" cy="1150100"/>
          </a:xfrm>
          <a:prstGeom prst="rect">
            <a:avLst/>
          </a:prstGeom>
        </p:spPr>
      </p:pic>
      <p:sp>
        <p:nvSpPr>
          <p:cNvPr id="40" name="燕尾形 80"/>
          <p:cNvSpPr/>
          <p:nvPr/>
        </p:nvSpPr>
        <p:spPr>
          <a:xfrm>
            <a:off x="3034392" y="5425899"/>
            <a:ext cx="371321" cy="681926"/>
          </a:xfrm>
          <a:prstGeom prst="chevron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12165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燕尾形 81"/>
          <p:cNvSpPr/>
          <p:nvPr/>
        </p:nvSpPr>
        <p:spPr>
          <a:xfrm>
            <a:off x="3294680" y="5425899"/>
            <a:ext cx="371321" cy="681926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燕尾形 80"/>
          <p:cNvSpPr/>
          <p:nvPr/>
        </p:nvSpPr>
        <p:spPr>
          <a:xfrm>
            <a:off x="8628786" y="5456442"/>
            <a:ext cx="371321" cy="681926"/>
          </a:xfrm>
          <a:prstGeom prst="chevron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12165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81"/>
          <p:cNvSpPr/>
          <p:nvPr/>
        </p:nvSpPr>
        <p:spPr>
          <a:xfrm>
            <a:off x="8889074" y="5456442"/>
            <a:ext cx="371321" cy="681926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3BA5049-5274-4133-97F5-9F7365C71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5446" y="4864981"/>
            <a:ext cx="2152677" cy="18163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owerpoint template design by DAJU_PPT正版来源小红书大橘PPT微信DAJU_PPT请勿抄袭搬运！盗版必究！"/>
          <p:cNvGrpSpPr/>
          <p:nvPr/>
        </p:nvGrpSpPr>
        <p:grpSpPr>
          <a:xfrm>
            <a:off x="4480560" y="1323396"/>
            <a:ext cx="3230880" cy="738664"/>
            <a:chOff x="4480560" y="1692407"/>
            <a:chExt cx="3230880" cy="738664"/>
          </a:xfrm>
        </p:grpSpPr>
        <p:sp>
          <p:nvSpPr>
            <p:cNvPr id="60" name="powerpoint template design by DAJU_PPT正版来源小红书大橘PPT微信DAJU_PPT请勿抄袭搬运！盗版必究！-1"/>
            <p:cNvSpPr/>
            <p:nvPr/>
          </p:nvSpPr>
          <p:spPr>
            <a:xfrm>
              <a:off x="5309815" y="1692407"/>
              <a:ext cx="1572369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/>
              <a:r>
                <a:rPr lang="zh-CN" altLang="en-US" sz="4800" b="1" spc="600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480560" y="2061739"/>
              <a:ext cx="3230880" cy="0"/>
              <a:chOff x="4780752" y="1098502"/>
              <a:chExt cx="2869099" cy="0"/>
            </a:xfrm>
          </p:grpSpPr>
          <p:cxnSp>
            <p:nvCxnSpPr>
              <p:cNvPr id="8" name="powerpoint template design by DAJU_PPT正版来源小红书大橘PPT微信DAJU_PPT请勿抄袭搬运！盗版必究！-2"/>
              <p:cNvCxnSpPr/>
              <p:nvPr/>
            </p:nvCxnSpPr>
            <p:spPr>
              <a:xfrm rot="5400000">
                <a:off x="7433851" y="882502"/>
                <a:ext cx="0" cy="43200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powerpoint template design by DAJU_PPT正版来源小红书大橘PPT微信DAJU_PPT请勿抄袭搬运！盗版必究！-3"/>
              <p:cNvCxnSpPr/>
              <p:nvPr/>
            </p:nvCxnSpPr>
            <p:spPr>
              <a:xfrm rot="5400000">
                <a:off x="4996752" y="882502"/>
                <a:ext cx="0" cy="43200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grpSp>
        <p:nvGrpSpPr>
          <p:cNvPr id="53" name="powerpoint template design by DAJU_PPT正版来源小红书大橘PPT微信DAJU_PPT请勿抄袭搬运！盗版必究！"/>
          <p:cNvGrpSpPr/>
          <p:nvPr/>
        </p:nvGrpSpPr>
        <p:grpSpPr>
          <a:xfrm>
            <a:off x="1215637" y="2721751"/>
            <a:ext cx="9760733" cy="1589867"/>
            <a:chOff x="1215637" y="2483214"/>
            <a:chExt cx="9760733" cy="1589867"/>
          </a:xfrm>
        </p:grpSpPr>
        <p:grpSp>
          <p:nvGrpSpPr>
            <p:cNvPr id="43" name="组合 42"/>
            <p:cNvGrpSpPr/>
            <p:nvPr/>
          </p:nvGrpSpPr>
          <p:grpSpPr>
            <a:xfrm>
              <a:off x="1215637" y="2483214"/>
              <a:ext cx="1569660" cy="1320939"/>
              <a:chOff x="1402835" y="2483214"/>
              <a:chExt cx="1569660" cy="1320939"/>
            </a:xfrm>
          </p:grpSpPr>
          <p:sp>
            <p:nvSpPr>
              <p:cNvPr id="2" name="powerpoint template design by DAJU_PPT正版来源小红书大橘PPT微信DAJU_PPT请勿抄袭搬运！盗版必究！-1"/>
              <p:cNvSpPr txBox="1"/>
              <p:nvPr/>
            </p:nvSpPr>
            <p:spPr>
              <a:xfrm>
                <a:off x="1402835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研究背景</a:t>
                </a: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813265" y="2483214"/>
                <a:ext cx="748800" cy="748800"/>
                <a:chOff x="1819499" y="2483214"/>
                <a:chExt cx="748800" cy="748800"/>
              </a:xfrm>
            </p:grpSpPr>
            <p:sp>
              <p:nvSpPr>
                <p:cNvPr id="32" name="powerpoint template design by DAJU_PPT正版来源小红书大橘PPT微信DAJU_PPT请勿抄袭搬运！盗版必究！-3"/>
                <p:cNvSpPr txBox="1"/>
                <p:nvPr/>
              </p:nvSpPr>
              <p:spPr>
                <a:xfrm>
                  <a:off x="1819499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powerpoint template design by DAJU_PPT正版来源小红书大橘PPT微信DAJU_PPT请勿抄袭搬运！盗版必究！-4"/>
                <p:cNvSpPr txBox="1"/>
                <p:nvPr/>
              </p:nvSpPr>
              <p:spPr>
                <a:xfrm>
                  <a:off x="1862699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powerpoint template design by DAJU_PPT正版来源小红书大橘PPT微信DAJU_PPT请勿抄袭搬运！盗版必究！-5"/>
                <p:cNvSpPr txBox="1"/>
                <p:nvPr/>
              </p:nvSpPr>
              <p:spPr>
                <a:xfrm>
                  <a:off x="1905899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01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4" name="组合 43"/>
            <p:cNvGrpSpPr/>
            <p:nvPr/>
          </p:nvGrpSpPr>
          <p:grpSpPr>
            <a:xfrm>
              <a:off x="3945995" y="2483214"/>
              <a:ext cx="1569660" cy="1320939"/>
              <a:chOff x="4008394" y="2483214"/>
              <a:chExt cx="1569660" cy="1320939"/>
            </a:xfrm>
          </p:grpSpPr>
          <p:sp>
            <p:nvSpPr>
              <p:cNvPr id="3" name="powerpoint template design by DAJU_PPT正版来源小红书大橘PPT微信DAJU_PPT请勿抄袭搬运！盗版必究！-6"/>
              <p:cNvSpPr txBox="1"/>
              <p:nvPr/>
            </p:nvSpPr>
            <p:spPr>
              <a:xfrm>
                <a:off x="4008394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项目内容</a:t>
                </a: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4418821" y="2483214"/>
                <a:ext cx="748800" cy="748800"/>
                <a:chOff x="4425055" y="2483214"/>
                <a:chExt cx="748800" cy="748800"/>
              </a:xfrm>
            </p:grpSpPr>
            <p:sp>
              <p:nvSpPr>
                <p:cNvPr id="35" name="powerpoint template design by DAJU_PPT正版来源小红书大橘PPT微信DAJU_PPT请勿抄袭搬运！盗版必究！-8"/>
                <p:cNvSpPr txBox="1"/>
                <p:nvPr/>
              </p:nvSpPr>
              <p:spPr>
                <a:xfrm>
                  <a:off x="4425055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powerpoint template design by DAJU_PPT正版来源小红书大橘PPT微信DAJU_PPT请勿抄袭搬运！盗版必究！-9"/>
                <p:cNvSpPr txBox="1"/>
                <p:nvPr/>
              </p:nvSpPr>
              <p:spPr>
                <a:xfrm>
                  <a:off x="4468255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powerpoint template design by DAJU_PPT正版来源小红书大橘PPT微信DAJU_PPT请勿抄袭搬运！盗版必究！-10"/>
                <p:cNvSpPr txBox="1"/>
                <p:nvPr/>
              </p:nvSpPr>
              <p:spPr>
                <a:xfrm>
                  <a:off x="4511455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02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5" name="组合 44"/>
            <p:cNvGrpSpPr/>
            <p:nvPr/>
          </p:nvGrpSpPr>
          <p:grpSpPr>
            <a:xfrm>
              <a:off x="6676354" y="2483214"/>
              <a:ext cx="1569660" cy="1320939"/>
              <a:chOff x="6613954" y="2483214"/>
              <a:chExt cx="1569660" cy="1320939"/>
            </a:xfrm>
          </p:grpSpPr>
          <p:sp>
            <p:nvSpPr>
              <p:cNvPr id="4" name="powerpoint template design by DAJU_PPT正版来源小红书大橘PPT微信DAJU_PPT请勿抄袭搬运！盗版必究！-11"/>
              <p:cNvSpPr txBox="1"/>
              <p:nvPr/>
            </p:nvSpPr>
            <p:spPr>
              <a:xfrm>
                <a:off x="6613954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创新说明</a:t>
                </a: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7024377" y="2483214"/>
                <a:ext cx="748800" cy="748800"/>
                <a:chOff x="7030612" y="2483214"/>
                <a:chExt cx="748800" cy="748800"/>
              </a:xfrm>
            </p:grpSpPr>
            <p:sp>
              <p:nvSpPr>
                <p:cNvPr id="38" name="powerpoint template design by DAJU_PPT正版来源小红书大橘PPT微信DAJU_PPT请勿抄袭搬运！盗版必究！-13"/>
                <p:cNvSpPr txBox="1"/>
                <p:nvPr/>
              </p:nvSpPr>
              <p:spPr>
                <a:xfrm>
                  <a:off x="7030612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powerpoint template design by DAJU_PPT正版来源小红书大橘PPT微信DAJU_PPT请勿抄袭搬运！盗版必究！-14"/>
                <p:cNvSpPr txBox="1"/>
                <p:nvPr/>
              </p:nvSpPr>
              <p:spPr>
                <a:xfrm>
                  <a:off x="7073812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powerpoint template design by DAJU_PPT正版来源小红书大橘PPT微信DAJU_PPT请勿抄袭搬运！盗版必究！-15"/>
                <p:cNvSpPr txBox="1"/>
                <p:nvPr/>
              </p:nvSpPr>
              <p:spPr>
                <a:xfrm>
                  <a:off x="7117011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03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9406710" y="2483214"/>
              <a:ext cx="1569660" cy="1320939"/>
              <a:chOff x="9219510" y="2483214"/>
              <a:chExt cx="1569660" cy="1320939"/>
            </a:xfrm>
          </p:grpSpPr>
          <p:sp>
            <p:nvSpPr>
              <p:cNvPr id="6" name="powerpoint template design by DAJU_PPT正版来源小红书大橘PPT微信DAJU_PPT请勿抄袭搬运！盗版必究！-16"/>
              <p:cNvSpPr txBox="1"/>
              <p:nvPr/>
            </p:nvSpPr>
            <p:spPr>
              <a:xfrm>
                <a:off x="9219510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应用前景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9629932" y="2483214"/>
                <a:ext cx="748800" cy="748800"/>
                <a:chOff x="9636167" y="2483214"/>
                <a:chExt cx="748800" cy="748800"/>
              </a:xfrm>
            </p:grpSpPr>
            <p:sp>
              <p:nvSpPr>
                <p:cNvPr id="41" name="powerpoint template design by DAJU_PPT正版来源小红书大橘PPT微信DAJU_PPT请勿抄袭搬运！盗版必究！-18"/>
                <p:cNvSpPr txBox="1"/>
                <p:nvPr/>
              </p:nvSpPr>
              <p:spPr>
                <a:xfrm>
                  <a:off x="9636167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powerpoint template design by DAJU_PPT正版来源小红书大橘PPT微信DAJU_PPT请勿抄袭搬运！盗版必究！-19"/>
                <p:cNvSpPr txBox="1"/>
                <p:nvPr/>
              </p:nvSpPr>
              <p:spPr>
                <a:xfrm>
                  <a:off x="9679367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powerpoint template design by DAJU_PPT正版来源小红书大橘PPT微信DAJU_PPT请勿抄袭搬运！盗版必究！-20"/>
                <p:cNvSpPr txBox="1"/>
                <p:nvPr/>
              </p:nvSpPr>
              <p:spPr>
                <a:xfrm>
                  <a:off x="9722566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04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cxnSp>
          <p:nvCxnSpPr>
            <p:cNvPr id="49" name="powerpoint template design by DAJU_PPT正版来源小红书大橘PPT微信DAJU_PPT请勿抄袭搬运！盗版必究！-21"/>
            <p:cNvCxnSpPr/>
            <p:nvPr/>
          </p:nvCxnSpPr>
          <p:spPr>
            <a:xfrm>
              <a:off x="3368233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owerpoint template design by DAJU_PPT正版来源小红书大橘PPT微信DAJU_PPT请勿抄袭搬运！盗版必究！-22"/>
            <p:cNvCxnSpPr/>
            <p:nvPr/>
          </p:nvCxnSpPr>
          <p:spPr>
            <a:xfrm>
              <a:off x="6095999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owerpoint template design by DAJU_PPT正版来源小红书大橘PPT微信DAJU_PPT请勿抄袭搬运！盗版必究！-23"/>
            <p:cNvCxnSpPr/>
            <p:nvPr/>
          </p:nvCxnSpPr>
          <p:spPr>
            <a:xfrm>
              <a:off x="8823765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B97BEAE-3FFA-45CE-ABCD-FA1FF1B13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9"/>
          <a:stretch/>
        </p:blipFill>
        <p:spPr>
          <a:xfrm>
            <a:off x="7139191" y="838670"/>
            <a:ext cx="4926068" cy="2949298"/>
          </a:xfrm>
          <a:prstGeom prst="rect">
            <a:avLst/>
          </a:prstGeom>
        </p:spPr>
      </p:pic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302207" y="866611"/>
            <a:ext cx="7025193" cy="115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大模型安全测试核心技术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		——REDTEAMING-EVAL 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评估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393508" y="1547228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417838" y="2704596"/>
            <a:ext cx="9394995" cy="3147400"/>
            <a:chOff x="810644" y="2656662"/>
            <a:chExt cx="9394995" cy="3147400"/>
          </a:xfrm>
        </p:grpSpPr>
        <p:sp>
          <p:nvSpPr>
            <p:cNvPr id="55" name="任意多边形: 形状 54"/>
            <p:cNvSpPr/>
            <p:nvPr/>
          </p:nvSpPr>
          <p:spPr>
            <a:xfrm>
              <a:off x="4445989" y="3084047"/>
              <a:ext cx="1310722" cy="2610685"/>
            </a:xfrm>
            <a:custGeom>
              <a:avLst/>
              <a:gdLst>
                <a:gd name="connsiteX0" fmla="*/ 1578929 w 1847871"/>
                <a:gd name="connsiteY0" fmla="*/ 0 h 3692663"/>
                <a:gd name="connsiteX1" fmla="*/ 1847871 w 1847871"/>
                <a:gd name="connsiteY1" fmla="*/ 0 h 3692663"/>
                <a:gd name="connsiteX2" fmla="*/ 1847871 w 1847871"/>
                <a:gd name="connsiteY2" fmla="*/ 1230586 h 3692663"/>
                <a:gd name="connsiteX3" fmla="*/ 1725799 w 1847871"/>
                <a:gd name="connsiteY3" fmla="*/ 1241803 h 3692663"/>
                <a:gd name="connsiteX4" fmla="*/ 1413056 w 1847871"/>
                <a:gd name="connsiteY4" fmla="*/ 1410793 h 3692663"/>
                <a:gd name="connsiteX5" fmla="*/ 1232407 w 1847871"/>
                <a:gd name="connsiteY5" fmla="*/ 1846332 h 3692663"/>
                <a:gd name="connsiteX6" fmla="*/ 1413056 w 1847871"/>
                <a:gd name="connsiteY6" fmla="*/ 2281871 h 3692663"/>
                <a:gd name="connsiteX7" fmla="*/ 1725747 w 1847871"/>
                <a:gd name="connsiteY7" fmla="*/ 2451224 h 3692663"/>
                <a:gd name="connsiteX8" fmla="*/ 1847871 w 1847871"/>
                <a:gd name="connsiteY8" fmla="*/ 2462446 h 3692663"/>
                <a:gd name="connsiteX9" fmla="*/ 1847871 w 1847871"/>
                <a:gd name="connsiteY9" fmla="*/ 3692663 h 3692663"/>
                <a:gd name="connsiteX10" fmla="*/ 1581884 w 1847871"/>
                <a:gd name="connsiteY10" fmla="*/ 3692663 h 3692663"/>
                <a:gd name="connsiteX11" fmla="*/ 1523145 w 1847871"/>
                <a:gd name="connsiteY11" fmla="*/ 3672345 h 3692663"/>
                <a:gd name="connsiteX12" fmla="*/ 1495438 w 1847871"/>
                <a:gd name="connsiteY12" fmla="*/ 3620997 h 3692663"/>
                <a:gd name="connsiteX13" fmla="*/ 1427464 w 1847871"/>
                <a:gd name="connsiteY13" fmla="*/ 3177700 h 3692663"/>
                <a:gd name="connsiteX14" fmla="*/ 1210980 w 1847871"/>
                <a:gd name="connsiteY14" fmla="*/ 3089041 h 3692663"/>
                <a:gd name="connsiteX15" fmla="*/ 871847 w 1847871"/>
                <a:gd name="connsiteY15" fmla="*/ 3346522 h 3692663"/>
                <a:gd name="connsiteX16" fmla="*/ 811261 w 1847871"/>
                <a:gd name="connsiteY16" fmla="*/ 3368687 h 3692663"/>
                <a:gd name="connsiteX17" fmla="*/ 751044 w 1847871"/>
                <a:gd name="connsiteY17" fmla="*/ 3342459 h 3692663"/>
                <a:gd name="connsiteX18" fmla="*/ 353911 w 1847871"/>
                <a:gd name="connsiteY18" fmla="*/ 2938320 h 3692663"/>
                <a:gd name="connsiteX19" fmla="*/ 337287 w 1847871"/>
                <a:gd name="connsiteY19" fmla="*/ 2883277 h 3692663"/>
                <a:gd name="connsiteX20" fmla="*/ 356497 w 1847871"/>
                <a:gd name="connsiteY20" fmla="*/ 2828604 h 3692663"/>
                <a:gd name="connsiteX21" fmla="*/ 478777 w 1847871"/>
                <a:gd name="connsiteY21" fmla="*/ 2668647 h 3692663"/>
                <a:gd name="connsiteX22" fmla="*/ 608815 w 1847871"/>
                <a:gd name="connsiteY22" fmla="*/ 2499086 h 3692663"/>
                <a:gd name="connsiteX23" fmla="*/ 509809 w 1847871"/>
                <a:gd name="connsiteY23" fmla="*/ 2261553 h 3692663"/>
                <a:gd name="connsiteX24" fmla="*/ 69822 w 1847871"/>
                <a:gd name="connsiteY24" fmla="*/ 2196906 h 3692663"/>
                <a:gd name="connsiteX25" fmla="*/ 19580 w 1847871"/>
                <a:gd name="connsiteY25" fmla="*/ 2166614 h 3692663"/>
                <a:gd name="connsiteX26" fmla="*/ 0 w 1847871"/>
                <a:gd name="connsiteY26" fmla="*/ 2110093 h 3692663"/>
                <a:gd name="connsiteX27" fmla="*/ 0 w 1847871"/>
                <a:gd name="connsiteY27" fmla="*/ 1574443 h 3692663"/>
                <a:gd name="connsiteX28" fmla="*/ 19580 w 1847871"/>
                <a:gd name="connsiteY28" fmla="*/ 1519400 h 3692663"/>
                <a:gd name="connsiteX29" fmla="*/ 64650 w 1847871"/>
                <a:gd name="connsiteY29" fmla="*/ 1488000 h 3692663"/>
                <a:gd name="connsiteX30" fmla="*/ 511656 w 1847871"/>
                <a:gd name="connsiteY30" fmla="*/ 1420397 h 3692663"/>
                <a:gd name="connsiteX31" fmla="*/ 605490 w 1847871"/>
                <a:gd name="connsiteY31" fmla="*/ 1199488 h 3692663"/>
                <a:gd name="connsiteX32" fmla="*/ 347631 w 1847871"/>
                <a:gd name="connsiteY32" fmla="*/ 867384 h 3692663"/>
                <a:gd name="connsiteX33" fmla="*/ 323248 w 1847871"/>
                <a:gd name="connsiteY33" fmla="*/ 809756 h 3692663"/>
                <a:gd name="connsiteX34" fmla="*/ 345414 w 1847871"/>
                <a:gd name="connsiteY34" fmla="*/ 754713 h 3692663"/>
                <a:gd name="connsiteX35" fmla="*/ 581847 w 1847871"/>
                <a:gd name="connsiteY35" fmla="*/ 496123 h 3692663"/>
                <a:gd name="connsiteX36" fmla="*/ 809044 w 1847871"/>
                <a:gd name="connsiteY36" fmla="*/ 323976 h 3692663"/>
                <a:gd name="connsiteX37" fmla="*/ 871847 w 1847871"/>
                <a:gd name="connsiteY37" fmla="*/ 348358 h 3692663"/>
                <a:gd name="connsiteX38" fmla="*/ 1203961 w 1847871"/>
                <a:gd name="connsiteY38" fmla="*/ 605839 h 3692663"/>
                <a:gd name="connsiteX39" fmla="*/ 1422661 w 1847871"/>
                <a:gd name="connsiteY39" fmla="*/ 514594 h 3692663"/>
                <a:gd name="connsiteX40" fmla="*/ 1492483 w 1847871"/>
                <a:gd name="connsiteY40" fmla="*/ 67603 h 3692663"/>
                <a:gd name="connsiteX41" fmla="*/ 1578929 w 1847871"/>
                <a:gd name="connsiteY41" fmla="*/ 0 h 36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847871" h="3692663">
                  <a:moveTo>
                    <a:pt x="1578929" y="0"/>
                  </a:moveTo>
                  <a:lnTo>
                    <a:pt x="1847871" y="0"/>
                  </a:lnTo>
                  <a:lnTo>
                    <a:pt x="1847871" y="1230586"/>
                  </a:lnTo>
                  <a:lnTo>
                    <a:pt x="1725799" y="1241803"/>
                  </a:lnTo>
                  <a:cubicBezTo>
                    <a:pt x="1607629" y="1264366"/>
                    <a:pt x="1503381" y="1320748"/>
                    <a:pt x="1413056" y="1410793"/>
                  </a:cubicBezTo>
                  <a:cubicBezTo>
                    <a:pt x="1292993" y="1530852"/>
                    <a:pt x="1232407" y="1676401"/>
                    <a:pt x="1232407" y="1846332"/>
                  </a:cubicBezTo>
                  <a:cubicBezTo>
                    <a:pt x="1232407" y="2016262"/>
                    <a:pt x="1292993" y="2161442"/>
                    <a:pt x="1413056" y="2281871"/>
                  </a:cubicBezTo>
                  <a:cubicBezTo>
                    <a:pt x="1503104" y="2372193"/>
                    <a:pt x="1607490" y="2428644"/>
                    <a:pt x="1725747" y="2451224"/>
                  </a:cubicBezTo>
                  <a:lnTo>
                    <a:pt x="1847871" y="2462446"/>
                  </a:lnTo>
                  <a:lnTo>
                    <a:pt x="1847871" y="3692663"/>
                  </a:lnTo>
                  <a:lnTo>
                    <a:pt x="1581884" y="3692663"/>
                  </a:lnTo>
                  <a:cubicBezTo>
                    <a:pt x="1558980" y="3692663"/>
                    <a:pt x="1539770" y="3685644"/>
                    <a:pt x="1523145" y="3672345"/>
                  </a:cubicBezTo>
                  <a:cubicBezTo>
                    <a:pt x="1506521" y="3658677"/>
                    <a:pt x="1496916" y="3641315"/>
                    <a:pt x="1495438" y="3620997"/>
                  </a:cubicBezTo>
                  <a:lnTo>
                    <a:pt x="1427464" y="3177700"/>
                  </a:lnTo>
                  <a:cubicBezTo>
                    <a:pt x="1349146" y="3151841"/>
                    <a:pt x="1277107" y="3122657"/>
                    <a:pt x="1210980" y="3089041"/>
                  </a:cubicBezTo>
                  <a:lnTo>
                    <a:pt x="871847" y="3346522"/>
                  </a:lnTo>
                  <a:cubicBezTo>
                    <a:pt x="855961" y="3360929"/>
                    <a:pt x="836012" y="3368687"/>
                    <a:pt x="811261" y="3368687"/>
                  </a:cubicBezTo>
                  <a:cubicBezTo>
                    <a:pt x="788726" y="3368687"/>
                    <a:pt x="769146" y="3360560"/>
                    <a:pt x="751044" y="3342459"/>
                  </a:cubicBezTo>
                  <a:cubicBezTo>
                    <a:pt x="548968" y="3159968"/>
                    <a:pt x="416713" y="3024762"/>
                    <a:pt x="353911" y="2938320"/>
                  </a:cubicBezTo>
                  <a:cubicBezTo>
                    <a:pt x="342828" y="2922065"/>
                    <a:pt x="337287" y="2903595"/>
                    <a:pt x="337287" y="2883277"/>
                  </a:cubicBezTo>
                  <a:cubicBezTo>
                    <a:pt x="337287" y="2864067"/>
                    <a:pt x="343567" y="2845966"/>
                    <a:pt x="356497" y="2828604"/>
                  </a:cubicBezTo>
                  <a:cubicBezTo>
                    <a:pt x="380879" y="2794618"/>
                    <a:pt x="421146" y="2741791"/>
                    <a:pt x="478777" y="2668647"/>
                  </a:cubicBezTo>
                  <a:cubicBezTo>
                    <a:pt x="536777" y="2595873"/>
                    <a:pt x="580000" y="2539352"/>
                    <a:pt x="608815" y="2499086"/>
                  </a:cubicBezTo>
                  <a:cubicBezTo>
                    <a:pt x="565223" y="2419293"/>
                    <a:pt x="532344" y="2339869"/>
                    <a:pt x="509809" y="2261553"/>
                  </a:cubicBezTo>
                  <a:lnTo>
                    <a:pt x="69822" y="2196906"/>
                  </a:lnTo>
                  <a:cubicBezTo>
                    <a:pt x="49134" y="2193950"/>
                    <a:pt x="31771" y="2183976"/>
                    <a:pt x="19580" y="2166614"/>
                  </a:cubicBezTo>
                  <a:cubicBezTo>
                    <a:pt x="7019" y="2149990"/>
                    <a:pt x="0" y="2130780"/>
                    <a:pt x="0" y="2110093"/>
                  </a:cubicBezTo>
                  <a:lnTo>
                    <a:pt x="0" y="1574443"/>
                  </a:lnTo>
                  <a:cubicBezTo>
                    <a:pt x="0" y="1554864"/>
                    <a:pt x="6650" y="1536763"/>
                    <a:pt x="19580" y="1519400"/>
                  </a:cubicBezTo>
                  <a:cubicBezTo>
                    <a:pt x="32510" y="1501668"/>
                    <a:pt x="47287" y="1491694"/>
                    <a:pt x="64650" y="1488000"/>
                  </a:cubicBezTo>
                  <a:lnTo>
                    <a:pt x="511656" y="1420397"/>
                  </a:lnTo>
                  <a:cubicBezTo>
                    <a:pt x="534191" y="1346514"/>
                    <a:pt x="565223" y="1272632"/>
                    <a:pt x="605490" y="1199488"/>
                  </a:cubicBezTo>
                  <a:cubicBezTo>
                    <a:pt x="541210" y="1107873"/>
                    <a:pt x="455872" y="997418"/>
                    <a:pt x="347631" y="867384"/>
                  </a:cubicBezTo>
                  <a:cubicBezTo>
                    <a:pt x="331745" y="847805"/>
                    <a:pt x="323248" y="828965"/>
                    <a:pt x="323248" y="809756"/>
                  </a:cubicBezTo>
                  <a:cubicBezTo>
                    <a:pt x="323248" y="793502"/>
                    <a:pt x="330267" y="775031"/>
                    <a:pt x="345414" y="754713"/>
                  </a:cubicBezTo>
                  <a:cubicBezTo>
                    <a:pt x="387159" y="697084"/>
                    <a:pt x="465478" y="611011"/>
                    <a:pt x="581847" y="496123"/>
                  </a:cubicBezTo>
                  <a:cubicBezTo>
                    <a:pt x="698216" y="381235"/>
                    <a:pt x="773949" y="323976"/>
                    <a:pt x="809044" y="323976"/>
                  </a:cubicBezTo>
                  <a:cubicBezTo>
                    <a:pt x="829732" y="323976"/>
                    <a:pt x="850789" y="331734"/>
                    <a:pt x="871847" y="348358"/>
                  </a:cubicBezTo>
                  <a:lnTo>
                    <a:pt x="1203961" y="605839"/>
                  </a:lnTo>
                  <a:cubicBezTo>
                    <a:pt x="1274152" y="568898"/>
                    <a:pt x="1347668" y="538606"/>
                    <a:pt x="1422661" y="514594"/>
                  </a:cubicBezTo>
                  <a:cubicBezTo>
                    <a:pt x="1448891" y="296640"/>
                    <a:pt x="1471795" y="147396"/>
                    <a:pt x="1492483" y="67603"/>
                  </a:cubicBezTo>
                  <a:cubicBezTo>
                    <a:pt x="1503566" y="22904"/>
                    <a:pt x="1532381" y="0"/>
                    <a:pt x="15789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5756711" y="3108338"/>
              <a:ext cx="1598163" cy="2610686"/>
            </a:xfrm>
            <a:custGeom>
              <a:avLst/>
              <a:gdLst>
                <a:gd name="connsiteX0" fmla="*/ 0 w 1847871"/>
                <a:gd name="connsiteY0" fmla="*/ 0 h 3692663"/>
                <a:gd name="connsiteX1" fmla="*/ 264879 w 1847871"/>
                <a:gd name="connsiteY1" fmla="*/ 0 h 3692663"/>
                <a:gd name="connsiteX2" fmla="*/ 323618 w 1847871"/>
                <a:gd name="connsiteY2" fmla="*/ 20318 h 3692663"/>
                <a:gd name="connsiteX3" fmla="*/ 351325 w 1847871"/>
                <a:gd name="connsiteY3" fmla="*/ 71666 h 3692663"/>
                <a:gd name="connsiteX4" fmla="*/ 418560 w 1847871"/>
                <a:gd name="connsiteY4" fmla="*/ 514225 h 3692663"/>
                <a:gd name="connsiteX5" fmla="*/ 635414 w 1847871"/>
                <a:gd name="connsiteY5" fmla="*/ 602884 h 3692663"/>
                <a:gd name="connsiteX6" fmla="*/ 976394 w 1847871"/>
                <a:gd name="connsiteY6" fmla="*/ 345033 h 3692663"/>
                <a:gd name="connsiteX7" fmla="*/ 1034394 w 1847871"/>
                <a:gd name="connsiteY7" fmla="*/ 322868 h 3692663"/>
                <a:gd name="connsiteX8" fmla="*/ 1094611 w 1847871"/>
                <a:gd name="connsiteY8" fmla="*/ 347249 h 3692663"/>
                <a:gd name="connsiteX9" fmla="*/ 1491744 w 1847871"/>
                <a:gd name="connsiteY9" fmla="*/ 756191 h 3692663"/>
                <a:gd name="connsiteX10" fmla="*/ 1508368 w 1847871"/>
                <a:gd name="connsiteY10" fmla="*/ 809017 h 3692663"/>
                <a:gd name="connsiteX11" fmla="*/ 1489158 w 1847871"/>
                <a:gd name="connsiteY11" fmla="*/ 864060 h 3692663"/>
                <a:gd name="connsiteX12" fmla="*/ 1366878 w 1847871"/>
                <a:gd name="connsiteY12" fmla="*/ 1024016 h 3692663"/>
                <a:gd name="connsiteX13" fmla="*/ 1236840 w 1847871"/>
                <a:gd name="connsiteY13" fmla="*/ 1193208 h 3692663"/>
                <a:gd name="connsiteX14" fmla="*/ 1335846 w 1847871"/>
                <a:gd name="connsiteY14" fmla="*/ 1428894 h 3692663"/>
                <a:gd name="connsiteX15" fmla="*/ 1775833 w 1847871"/>
                <a:gd name="connsiteY15" fmla="*/ 1496127 h 3692663"/>
                <a:gd name="connsiteX16" fmla="*/ 1826075 w 1847871"/>
                <a:gd name="connsiteY16" fmla="*/ 1526419 h 3692663"/>
                <a:gd name="connsiteX17" fmla="*/ 1847871 w 1847871"/>
                <a:gd name="connsiteY17" fmla="*/ 1583678 h 3692663"/>
                <a:gd name="connsiteX18" fmla="*/ 1847871 w 1847871"/>
                <a:gd name="connsiteY18" fmla="*/ 2117482 h 3692663"/>
                <a:gd name="connsiteX19" fmla="*/ 1828661 w 1847871"/>
                <a:gd name="connsiteY19" fmla="*/ 2172524 h 3692663"/>
                <a:gd name="connsiteX20" fmla="*/ 1780636 w 1847871"/>
                <a:gd name="connsiteY20" fmla="*/ 2203924 h 3692663"/>
                <a:gd name="connsiteX21" fmla="*/ 1335477 w 1847871"/>
                <a:gd name="connsiteY21" fmla="*/ 2271158 h 3692663"/>
                <a:gd name="connsiteX22" fmla="*/ 1241642 w 1847871"/>
                <a:gd name="connsiteY22" fmla="*/ 2490220 h 3692663"/>
                <a:gd name="connsiteX23" fmla="*/ 1499133 w 1847871"/>
                <a:gd name="connsiteY23" fmla="*/ 2821954 h 3692663"/>
                <a:gd name="connsiteX24" fmla="*/ 1523884 w 1847871"/>
                <a:gd name="connsiteY24" fmla="*/ 2882538 h 3692663"/>
                <a:gd name="connsiteX25" fmla="*/ 1501719 w 1847871"/>
                <a:gd name="connsiteY25" fmla="*/ 2937581 h 3692663"/>
                <a:gd name="connsiteX26" fmla="*/ 1263808 w 1847871"/>
                <a:gd name="connsiteY26" fmla="*/ 3197279 h 3692663"/>
                <a:gd name="connsiteX27" fmla="*/ 1038088 w 1847871"/>
                <a:gd name="connsiteY27" fmla="*/ 3368687 h 3692663"/>
                <a:gd name="connsiteX28" fmla="*/ 975286 w 1847871"/>
                <a:gd name="connsiteY28" fmla="*/ 3346522 h 3692663"/>
                <a:gd name="connsiteX29" fmla="*/ 643172 w 1847871"/>
                <a:gd name="connsiteY29" fmla="*/ 3086824 h 3692663"/>
                <a:gd name="connsiteX30" fmla="*/ 424102 w 1847871"/>
                <a:gd name="connsiteY30" fmla="*/ 3178069 h 3692663"/>
                <a:gd name="connsiteX31" fmla="*/ 354649 w 1847871"/>
                <a:gd name="connsiteY31" fmla="*/ 3625060 h 3692663"/>
                <a:gd name="connsiteX32" fmla="*/ 268204 w 1847871"/>
                <a:gd name="connsiteY32" fmla="*/ 3692663 h 3692663"/>
                <a:gd name="connsiteX33" fmla="*/ 0 w 1847871"/>
                <a:gd name="connsiteY33" fmla="*/ 3692663 h 3692663"/>
                <a:gd name="connsiteX34" fmla="*/ 0 w 1847871"/>
                <a:gd name="connsiteY34" fmla="*/ 2462446 h 3692663"/>
                <a:gd name="connsiteX35" fmla="*/ 739 w 1847871"/>
                <a:gd name="connsiteY35" fmla="*/ 2462514 h 3692663"/>
                <a:gd name="connsiteX36" fmla="*/ 436293 w 1847871"/>
                <a:gd name="connsiteY36" fmla="*/ 2281501 h 3692663"/>
                <a:gd name="connsiteX37" fmla="*/ 616942 w 1847871"/>
                <a:gd name="connsiteY37" fmla="*/ 1845962 h 3692663"/>
                <a:gd name="connsiteX38" fmla="*/ 436293 w 1847871"/>
                <a:gd name="connsiteY38" fmla="*/ 1410423 h 3692663"/>
                <a:gd name="connsiteX39" fmla="*/ 739 w 1847871"/>
                <a:gd name="connsiteY39" fmla="*/ 1230518 h 3692663"/>
                <a:gd name="connsiteX40" fmla="*/ 0 w 1847871"/>
                <a:gd name="connsiteY40" fmla="*/ 1230586 h 36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47871" h="3692663">
                  <a:moveTo>
                    <a:pt x="0" y="0"/>
                  </a:moveTo>
                  <a:lnTo>
                    <a:pt x="264879" y="0"/>
                  </a:lnTo>
                  <a:cubicBezTo>
                    <a:pt x="287414" y="0"/>
                    <a:pt x="306993" y="7019"/>
                    <a:pt x="323618" y="20318"/>
                  </a:cubicBezTo>
                  <a:cubicBezTo>
                    <a:pt x="340242" y="33986"/>
                    <a:pt x="349478" y="51349"/>
                    <a:pt x="351325" y="71666"/>
                  </a:cubicBezTo>
                  <a:lnTo>
                    <a:pt x="418560" y="514225"/>
                  </a:lnTo>
                  <a:cubicBezTo>
                    <a:pt x="497248" y="540084"/>
                    <a:pt x="569286" y="568898"/>
                    <a:pt x="635414" y="602884"/>
                  </a:cubicBezTo>
                  <a:lnTo>
                    <a:pt x="976394" y="345033"/>
                  </a:lnTo>
                  <a:cubicBezTo>
                    <a:pt x="990802" y="330626"/>
                    <a:pt x="1010012" y="322868"/>
                    <a:pt x="1034394" y="322868"/>
                  </a:cubicBezTo>
                  <a:cubicBezTo>
                    <a:pt x="1055082" y="322868"/>
                    <a:pt x="1075400" y="330626"/>
                    <a:pt x="1094611" y="347249"/>
                  </a:cubicBezTo>
                  <a:cubicBezTo>
                    <a:pt x="1301489" y="538236"/>
                    <a:pt x="1433744" y="674920"/>
                    <a:pt x="1491744" y="756191"/>
                  </a:cubicBezTo>
                  <a:cubicBezTo>
                    <a:pt x="1502827" y="768381"/>
                    <a:pt x="1508368" y="786483"/>
                    <a:pt x="1508368" y="809017"/>
                  </a:cubicBezTo>
                  <a:cubicBezTo>
                    <a:pt x="1508368" y="828596"/>
                    <a:pt x="1502088" y="847067"/>
                    <a:pt x="1489158" y="864060"/>
                  </a:cubicBezTo>
                  <a:cubicBezTo>
                    <a:pt x="1464776" y="897676"/>
                    <a:pt x="1424508" y="950872"/>
                    <a:pt x="1366878" y="1024016"/>
                  </a:cubicBezTo>
                  <a:cubicBezTo>
                    <a:pt x="1308878" y="1096791"/>
                    <a:pt x="1265655" y="1153311"/>
                    <a:pt x="1236840" y="1193208"/>
                  </a:cubicBezTo>
                  <a:cubicBezTo>
                    <a:pt x="1278585" y="1273740"/>
                    <a:pt x="1311464" y="1352056"/>
                    <a:pt x="1335846" y="1428894"/>
                  </a:cubicBezTo>
                  <a:lnTo>
                    <a:pt x="1775833" y="1496127"/>
                  </a:lnTo>
                  <a:cubicBezTo>
                    <a:pt x="1796521" y="1499082"/>
                    <a:pt x="1813145" y="1509057"/>
                    <a:pt x="1826075" y="1526419"/>
                  </a:cubicBezTo>
                  <a:cubicBezTo>
                    <a:pt x="1840852" y="1544151"/>
                    <a:pt x="1847871" y="1562622"/>
                    <a:pt x="1847871" y="1583678"/>
                  </a:cubicBezTo>
                  <a:lnTo>
                    <a:pt x="1847871" y="2117482"/>
                  </a:lnTo>
                  <a:cubicBezTo>
                    <a:pt x="1847871" y="2136691"/>
                    <a:pt x="1841591" y="2155162"/>
                    <a:pt x="1828661" y="2172524"/>
                  </a:cubicBezTo>
                  <a:cubicBezTo>
                    <a:pt x="1816100" y="2189887"/>
                    <a:pt x="1799476" y="2200230"/>
                    <a:pt x="1780636" y="2203924"/>
                  </a:cubicBezTo>
                  <a:lnTo>
                    <a:pt x="1335477" y="2271158"/>
                  </a:lnTo>
                  <a:cubicBezTo>
                    <a:pt x="1304814" y="2357601"/>
                    <a:pt x="1273413" y="2430375"/>
                    <a:pt x="1241642" y="2490220"/>
                  </a:cubicBezTo>
                  <a:cubicBezTo>
                    <a:pt x="1297795" y="2570383"/>
                    <a:pt x="1383872" y="2680838"/>
                    <a:pt x="1499133" y="2821954"/>
                  </a:cubicBezTo>
                  <a:cubicBezTo>
                    <a:pt x="1515387" y="2841533"/>
                    <a:pt x="1523884" y="2861481"/>
                    <a:pt x="1523884" y="2882538"/>
                  </a:cubicBezTo>
                  <a:cubicBezTo>
                    <a:pt x="1523884" y="2903225"/>
                    <a:pt x="1516865" y="2921696"/>
                    <a:pt x="1501719" y="2937581"/>
                  </a:cubicBezTo>
                  <a:cubicBezTo>
                    <a:pt x="1458126" y="2997056"/>
                    <a:pt x="1379069" y="3083499"/>
                    <a:pt x="1263808" y="3197279"/>
                  </a:cubicBezTo>
                  <a:cubicBezTo>
                    <a:pt x="1148177" y="3311058"/>
                    <a:pt x="1073184" y="3368687"/>
                    <a:pt x="1038088" y="3368687"/>
                  </a:cubicBezTo>
                  <a:cubicBezTo>
                    <a:pt x="1018509" y="3368687"/>
                    <a:pt x="998190" y="3362038"/>
                    <a:pt x="975286" y="3346522"/>
                  </a:cubicBezTo>
                  <a:lnTo>
                    <a:pt x="643172" y="3086824"/>
                  </a:lnTo>
                  <a:cubicBezTo>
                    <a:pt x="572611" y="3123765"/>
                    <a:pt x="499465" y="3154057"/>
                    <a:pt x="424102" y="3178069"/>
                  </a:cubicBezTo>
                  <a:cubicBezTo>
                    <a:pt x="398242" y="3396024"/>
                    <a:pt x="375337" y="3545267"/>
                    <a:pt x="354649" y="3625060"/>
                  </a:cubicBezTo>
                  <a:cubicBezTo>
                    <a:pt x="343567" y="3669759"/>
                    <a:pt x="314751" y="3692663"/>
                    <a:pt x="268204" y="3692663"/>
                  </a:cubicBezTo>
                  <a:lnTo>
                    <a:pt x="0" y="3692663"/>
                  </a:lnTo>
                  <a:lnTo>
                    <a:pt x="0" y="2462446"/>
                  </a:lnTo>
                  <a:lnTo>
                    <a:pt x="739" y="2462514"/>
                  </a:lnTo>
                  <a:cubicBezTo>
                    <a:pt x="170675" y="2461406"/>
                    <a:pt x="315490" y="2401192"/>
                    <a:pt x="436293" y="2281501"/>
                  </a:cubicBezTo>
                  <a:cubicBezTo>
                    <a:pt x="556356" y="2161442"/>
                    <a:pt x="616942" y="2015893"/>
                    <a:pt x="616942" y="1845962"/>
                  </a:cubicBezTo>
                  <a:cubicBezTo>
                    <a:pt x="616942" y="1676032"/>
                    <a:pt x="556356" y="1530852"/>
                    <a:pt x="436293" y="1410423"/>
                  </a:cubicBezTo>
                  <a:cubicBezTo>
                    <a:pt x="316229" y="1290733"/>
                    <a:pt x="170675" y="1230518"/>
                    <a:pt x="739" y="1230518"/>
                  </a:cubicBezTo>
                  <a:lnTo>
                    <a:pt x="0" y="12305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10644" y="2656662"/>
              <a:ext cx="4741317" cy="3147400"/>
              <a:chOff x="566315" y="1411537"/>
              <a:chExt cx="8720617" cy="3147400"/>
            </a:xfrm>
          </p:grpSpPr>
          <p:sp>
            <p:nvSpPr>
              <p:cNvPr id="62" name="矩形 61"/>
              <p:cNvSpPr/>
              <p:nvPr/>
            </p:nvSpPr>
            <p:spPr>
              <a:xfrm flipH="1">
                <a:off x="566315" y="1411537"/>
                <a:ext cx="5977945" cy="3147400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 err="1">
                    <a:ln w="0"/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DangerousQA</a:t>
                </a:r>
                <a:endParaRPr lang="en-US" altLang="zh-CN" sz="2400" dirty="0">
                  <a:ln w="0"/>
                  <a:effectLst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检测</a:t>
                </a:r>
                <a:r>
                  <a:rPr lang="zh-CN" altLang="zh-CN" sz="16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不同测试策略</a:t>
                </a: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的效果</a:t>
                </a:r>
                <a:endParaRPr lang="en-US" altLang="zh-CN" sz="14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 err="1">
                    <a:ln w="0"/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CategoricalQA</a:t>
                </a:r>
                <a:endParaRPr lang="en-US" altLang="zh-CN" sz="2400" dirty="0">
                  <a:ln w="0"/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检测</a:t>
                </a:r>
                <a:r>
                  <a:rPr lang="zh-CN" altLang="zh-CN" sz="16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不同类别</a:t>
                </a: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问题及</a:t>
                </a:r>
                <a:r>
                  <a:rPr lang="zh-CN" altLang="zh-CN" sz="16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不同语言</a:t>
                </a: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的表现</a:t>
                </a:r>
                <a:endParaRPr lang="en-US" altLang="zh-CN" sz="14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 err="1">
                    <a:ln w="0"/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HarmfulQA</a:t>
                </a:r>
                <a:endParaRPr lang="en-US" altLang="zh-CN" sz="2400" dirty="0">
                  <a:ln w="0"/>
                  <a:effectLst/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检测大模型在</a:t>
                </a:r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训练</a:t>
                </a:r>
                <a:r>
                  <a:rPr lang="zh-CN" altLang="zh-CN" sz="16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问题外</a:t>
                </a: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安全</a:t>
                </a:r>
                <a:r>
                  <a:rPr lang="zh-CN" altLang="zh-CN" sz="1400" dirty="0">
                    <a:solidFill>
                      <a:schemeClr val="tx1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性能损失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 flipH="1">
                <a:off x="6298528" y="1622228"/>
                <a:ext cx="2988404" cy="36933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数据集构成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 flipH="1">
              <a:off x="7030640" y="5087615"/>
              <a:ext cx="3174999" cy="369332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测试策略</a:t>
              </a:r>
              <a:endParaRPr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图形 57" descr="箭头: 轻微弯曲 纯色填充"/>
          <p:cNvSpPr/>
          <p:nvPr/>
        </p:nvSpPr>
        <p:spPr>
          <a:xfrm rot="19561654">
            <a:off x="7599444" y="4694181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图形 57" descr="箭头: 轻微弯曲 纯色填充"/>
          <p:cNvSpPr/>
          <p:nvPr/>
        </p:nvSpPr>
        <p:spPr>
          <a:xfrm rot="8378642">
            <a:off x="2664662" y="2983409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98882" y="3906545"/>
            <a:ext cx="3526928" cy="22398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标准测试（</a:t>
            </a:r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Standard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n w="0"/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COT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ln w="0"/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COU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测试</a:t>
            </a:r>
            <a:endParaRPr lang="en-US" altLang="zh-CN" sz="2400" dirty="0">
              <a:ln w="0"/>
              <a:solidFill>
                <a:schemeClr val="accent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小语种测试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07D441A-7A9B-45FC-A192-81CF5E38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3162" y="1741396"/>
            <a:ext cx="7695401" cy="1877517"/>
          </a:xfrm>
          <a:prstGeom prst="rect">
            <a:avLst/>
          </a:prstGeom>
        </p:spPr>
      </p:pic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/>
          <p:cNvSpPr txBox="1"/>
          <p:nvPr/>
        </p:nvSpPr>
        <p:spPr>
          <a:xfrm>
            <a:off x="73942" y="800992"/>
            <a:ext cx="6942350" cy="115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大模型安全测试核心技术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—— SECURE-RECOVERY 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微调框架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29832" y="1489273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421914" y="2039720"/>
            <a:ext cx="10312747" cy="4721350"/>
            <a:chOff x="509804" y="2253819"/>
            <a:chExt cx="11410308" cy="5322426"/>
          </a:xfrm>
        </p:grpSpPr>
        <p:sp>
          <p:nvSpPr>
            <p:cNvPr id="32" name="箭头: 右 31"/>
            <p:cNvSpPr/>
            <p:nvPr/>
          </p:nvSpPr>
          <p:spPr>
            <a:xfrm>
              <a:off x="5687335" y="4929272"/>
              <a:ext cx="1246762" cy="984366"/>
            </a:xfrm>
            <a:prstGeom prst="rightArrow">
              <a:avLst/>
            </a:prstGeom>
            <a:solidFill>
              <a:schemeClr val="tx2">
                <a:alpha val="15000"/>
              </a:schemeClr>
            </a:solidFill>
            <a:ln w="57150">
              <a:solidFill>
                <a:srgbClr val="1E5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09804" y="2253819"/>
              <a:ext cx="11410308" cy="5322426"/>
              <a:chOff x="509804" y="2253819"/>
              <a:chExt cx="11410308" cy="532242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509804" y="2253819"/>
                <a:ext cx="4254500" cy="3097361"/>
                <a:chOff x="509804" y="2253819"/>
                <a:chExt cx="4254500" cy="3097361"/>
              </a:xfrm>
            </p:grpSpPr>
            <p:sp>
              <p:nvSpPr>
                <p:cNvPr id="46" name="矩形: 圆角 45"/>
                <p:cNvSpPr/>
                <p:nvPr/>
              </p:nvSpPr>
              <p:spPr>
                <a:xfrm>
                  <a:off x="509804" y="2253819"/>
                  <a:ext cx="4254500" cy="3097361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bg1"/>
                </a:solidFill>
                <a:ln w="12700" cap="flat">
                  <a:solidFill>
                    <a:schemeClr val="accent1"/>
                  </a:solidFill>
                  <a:prstDash val="solid"/>
                  <a:miter/>
                </a:ln>
                <a:effectLst>
                  <a:outerShdw dist="50800" dir="2700000" algn="ctr" rotWithShape="0">
                    <a:schemeClr val="accent1"/>
                  </a:outerShdw>
                </a:effectLst>
              </p:spPr>
              <p:txBody>
                <a:bodyPr rtlCol="0" anchor="ctr"/>
                <a:lstStyle/>
                <a:p>
                  <a:endParaRPr lang="en-US" altLang="zh-CN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741113" y="2353326"/>
                  <a:ext cx="3779248" cy="2827050"/>
                  <a:chOff x="752022" y="2074673"/>
                  <a:chExt cx="3779248" cy="2827050"/>
                </a:xfrm>
              </p:grpSpPr>
              <p:sp>
                <p:nvSpPr>
                  <p:cNvPr id="48" name="文本框 47"/>
                  <p:cNvSpPr txBox="1"/>
                  <p:nvPr/>
                </p:nvSpPr>
                <p:spPr>
                  <a:xfrm>
                    <a:off x="752022" y="2074673"/>
                    <a:ext cx="954108" cy="923328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r>
                      <a:rPr kumimoji="1" lang="en-US" altLang="zh-CN" sz="54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01</a:t>
                    </a:r>
                    <a:endParaRPr kumimoji="1" lang="zh-CN" altLang="en-US" sz="54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752022" y="2998001"/>
                    <a:ext cx="3739842" cy="4510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构建有害与无害问答数据集</a:t>
                    </a:r>
                    <a:endParaRPr kumimoji="1" lang="en-US" altLang="zh-CN" sz="2000" b="1" dirty="0">
                      <a:solidFill>
                        <a:schemeClr val="tx1"/>
                      </a:solidFill>
                      <a:highlight>
                        <a:srgbClr val="FFFF00"/>
                      </a:highlight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803603" y="3619852"/>
                    <a:ext cx="3727667" cy="12818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收集 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REDTEAMING-EVAL </a:t>
                    </a:r>
                    <a:r>
                      <a:rPr lang="zh-CN" altLang="en-US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评估中获取的对话，作为训练的 </a:t>
                    </a:r>
                    <a:r>
                      <a:rPr lang="en-US" altLang="zh-CN" b="1" i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blue-red</a:t>
                    </a:r>
                    <a:r>
                      <a:rPr lang="zh-CN" altLang="en-US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数据。</a:t>
                    </a:r>
                    <a:endParaRPr kumimoji="1"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5" name="组合 34"/>
              <p:cNvGrpSpPr/>
              <p:nvPr/>
            </p:nvGrpSpPr>
            <p:grpSpPr>
              <a:xfrm>
                <a:off x="7665612" y="4186832"/>
                <a:ext cx="4254500" cy="3389413"/>
                <a:chOff x="1061612" y="4186832"/>
                <a:chExt cx="4254500" cy="3389413"/>
              </a:xfrm>
            </p:grpSpPr>
            <p:sp>
              <p:nvSpPr>
                <p:cNvPr id="38" name="矩形: 圆角 37"/>
                <p:cNvSpPr/>
                <p:nvPr/>
              </p:nvSpPr>
              <p:spPr>
                <a:xfrm>
                  <a:off x="1061612" y="4186832"/>
                  <a:ext cx="4254500" cy="3389413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bg1"/>
                </a:solidFill>
                <a:ln w="12700" cap="flat">
                  <a:solidFill>
                    <a:schemeClr val="tx2"/>
                  </a:solidFill>
                  <a:prstDash val="solid"/>
                  <a:miter/>
                </a:ln>
                <a:effectLst>
                  <a:outerShdw dist="50800" dir="2700000" algn="ctr" rotWithShape="0">
                    <a:schemeClr val="tx2"/>
                  </a:outerShdw>
                </a:effectLst>
              </p:spPr>
              <p:txBody>
                <a:bodyPr rtlCol="0" anchor="ctr"/>
                <a:lstStyle/>
                <a:p>
                  <a:endParaRPr lang="en-US" altLang="zh-CN" dirty="0"/>
                </a:p>
              </p:txBody>
            </p:sp>
            <p:grpSp>
              <p:nvGrpSpPr>
                <p:cNvPr id="40" name="组合 39"/>
                <p:cNvGrpSpPr/>
                <p:nvPr/>
              </p:nvGrpSpPr>
              <p:grpSpPr>
                <a:xfrm>
                  <a:off x="1202006" y="4191321"/>
                  <a:ext cx="3893669" cy="3092416"/>
                  <a:chOff x="1212915" y="3912668"/>
                  <a:chExt cx="3893669" cy="3092416"/>
                </a:xfrm>
              </p:grpSpPr>
              <p:sp>
                <p:nvSpPr>
                  <p:cNvPr id="42" name="文本框 41"/>
                  <p:cNvSpPr txBox="1"/>
                  <p:nvPr/>
                </p:nvSpPr>
                <p:spPr>
                  <a:xfrm>
                    <a:off x="1264039" y="3912668"/>
                    <a:ext cx="954108" cy="92333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 rtlCol="0" anchor="ctr" anchorCtr="0">
                    <a:spAutoFit/>
                  </a:bodyPr>
                  <a:lstStyle/>
                  <a:p>
                    <a:r>
                      <a:rPr kumimoji="1" lang="en-US" altLang="zh-CN" sz="5400" b="1" dirty="0">
                        <a:solidFill>
                          <a:schemeClr val="tx2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02</a:t>
                    </a:r>
                    <a:endParaRPr kumimoji="1" lang="zh-CN" altLang="en-US" sz="5400" b="1" dirty="0">
                      <a:solidFill>
                        <a:schemeClr val="tx2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1264039" y="4745182"/>
                    <a:ext cx="2831735" cy="4510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b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r>
                      <a:rPr kumimoji="1" lang="en-US" altLang="zh-CN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SAFE-ALIGN</a:t>
                    </a:r>
                    <a:r>
                      <a:rPr kumimoji="1" lang="zh-CN" altLang="en-US" sz="2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策略</a:t>
                    </a:r>
                    <a:endParaRPr kumimoji="1" lang="en-US" altLang="zh-CN" sz="20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5" name="矩形 44"/>
                  <p:cNvSpPr/>
                  <p:nvPr/>
                </p:nvSpPr>
                <p:spPr>
                  <a:xfrm>
                    <a:off x="1212915" y="5317270"/>
                    <a:ext cx="3893669" cy="168781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>
                      <a:lnSpc>
                        <a:spcPct val="130000"/>
                      </a:lnSpc>
                    </a:pPr>
                    <a:r>
                      <a:rPr lang="zh-CN" altLang="en-US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通过 </a:t>
                    </a:r>
                    <a:r>
                      <a:rPr lang="en-US" altLang="zh-CN" b="1" i="0" dirty="0">
                        <a:solidFill>
                          <a:srgbClr val="1E509F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SAFE-ALIGN</a:t>
                    </a:r>
                    <a:r>
                      <a:rPr lang="en-US" altLang="zh-CN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 </a:t>
                    </a:r>
                    <a:r>
                      <a:rPr lang="zh-CN" altLang="en-US" b="0" i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策略，对模型进行微调，生成 初步微调模型，旨在最小化有害响应的负对数似然，同时最大化有益回答的似然。</a:t>
                    </a:r>
                    <a:endParaRPr kumimoji="1"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61103" y="3095458"/>
            <a:ext cx="3873868" cy="46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powerpoint template design by DAJU_PPT正版来源小红书大橘PPT微信DAJU_PPT请勿抄袭搬运！盗版必究！"/>
          <p:cNvSpPr txBox="1"/>
          <p:nvPr/>
        </p:nvSpPr>
        <p:spPr>
          <a:xfrm>
            <a:off x="408112" y="955633"/>
            <a:ext cx="6225359" cy="115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大模型安全测试核心技术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—— RESTA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微调后安全恢复技术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494802" y="1615699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1" t="6227" r="2369"/>
          <a:stretch/>
        </p:blipFill>
        <p:spPr>
          <a:xfrm>
            <a:off x="6448129" y="1032387"/>
            <a:ext cx="5743871" cy="1861736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3048000" y="4984440"/>
            <a:ext cx="1327355" cy="1101728"/>
          </a:xfrm>
          <a:custGeom>
            <a:avLst/>
            <a:gdLst>
              <a:gd name="T0" fmla="*/ 1463 w 2069"/>
              <a:gd name="T1" fmla="*/ 1363 h 1738"/>
              <a:gd name="T2" fmla="*/ 1463 w 2069"/>
              <a:gd name="T3" fmla="*/ 1738 h 1738"/>
              <a:gd name="T4" fmla="*/ 2069 w 2069"/>
              <a:gd name="T5" fmla="*/ 1133 h 1738"/>
              <a:gd name="T6" fmla="*/ 1463 w 2069"/>
              <a:gd name="T7" fmla="*/ 527 h 1738"/>
              <a:gd name="T8" fmla="*/ 1463 w 2069"/>
              <a:gd name="T9" fmla="*/ 907 h 1738"/>
              <a:gd name="T10" fmla="*/ 33 w 2069"/>
              <a:gd name="T11" fmla="*/ 0 h 1738"/>
              <a:gd name="T12" fmla="*/ 0 w 2069"/>
              <a:gd name="T13" fmla="*/ 228 h 1738"/>
              <a:gd name="T14" fmla="*/ 1463 w 2069"/>
              <a:gd name="T15" fmla="*/ 1363 h 1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9" h="1738">
                <a:moveTo>
                  <a:pt x="1463" y="1363"/>
                </a:moveTo>
                <a:lnTo>
                  <a:pt x="1463" y="1738"/>
                </a:lnTo>
                <a:lnTo>
                  <a:pt x="2069" y="1133"/>
                </a:lnTo>
                <a:lnTo>
                  <a:pt x="1463" y="527"/>
                </a:lnTo>
                <a:lnTo>
                  <a:pt x="1463" y="907"/>
                </a:lnTo>
                <a:cubicBezTo>
                  <a:pt x="749" y="854"/>
                  <a:pt x="173" y="482"/>
                  <a:pt x="33" y="0"/>
                </a:cubicBezTo>
                <a:cubicBezTo>
                  <a:pt x="11" y="74"/>
                  <a:pt x="0" y="150"/>
                  <a:pt x="0" y="228"/>
                </a:cubicBezTo>
                <a:cubicBezTo>
                  <a:pt x="0" y="816"/>
                  <a:pt x="640" y="1301"/>
                  <a:pt x="1463" y="1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圆角 15"/>
          <p:cNvSpPr/>
          <p:nvPr/>
        </p:nvSpPr>
        <p:spPr>
          <a:xfrm>
            <a:off x="4702101" y="4347955"/>
            <a:ext cx="3613291" cy="2169167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>
            <a:outerShdw dist="50800" dir="2700000" algn="ctr" rotWithShape="0">
              <a:schemeClr val="accent1"/>
            </a:outerShdw>
          </a:effectLst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/>
              <a:t>安全向量是通过</a:t>
            </a:r>
            <a:r>
              <a:rPr lang="zh-CN" altLang="en-US" b="1" dirty="0">
                <a:solidFill>
                  <a:srgbClr val="FF0000"/>
                </a:solidFill>
              </a:rPr>
              <a:t>基础模型与未对齐模型之间的差异</a:t>
            </a:r>
            <a:r>
              <a:rPr lang="zh-CN" altLang="en-US" dirty="0"/>
              <a:t>计算得出的，目的是为了捕捉到那些能够增强模型安全性的</a:t>
            </a:r>
            <a:r>
              <a:rPr lang="zh-CN" altLang="en-US" b="1" dirty="0">
                <a:solidFill>
                  <a:srgbClr val="FF0000"/>
                </a:solidFill>
              </a:rPr>
              <a:t>参数变化</a:t>
            </a:r>
            <a:r>
              <a:rPr lang="zh-CN" altLang="en-US" dirty="0"/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08112" y="2356180"/>
            <a:ext cx="3845258" cy="2400421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>
            <a:outerShdw dist="50800" dir="2700000" algn="ctr" rotWithShape="0">
              <a:schemeClr val="accent1"/>
            </a:outerShdw>
          </a:effectLst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       为解决大模型微调后，在其他问题上</a:t>
            </a:r>
            <a:r>
              <a:rPr lang="zh-CN" altLang="en-US" b="1" dirty="0">
                <a:solidFill>
                  <a:srgbClr val="FF0000"/>
                </a:solidFill>
              </a:rPr>
              <a:t>安全性降低</a:t>
            </a:r>
            <a:r>
              <a:rPr lang="zh-CN" altLang="en-US" dirty="0"/>
              <a:t>问题</a:t>
            </a:r>
            <a:r>
              <a:rPr lang="zh-CN" altLang="en-US" dirty="0">
                <a:solidFill>
                  <a:schemeClr val="tx1"/>
                </a:solidFill>
              </a:rPr>
              <a:t>，基于任务算术，通过在微调后模型的权重上添加一个</a:t>
            </a:r>
            <a:r>
              <a:rPr lang="zh-CN" altLang="en-US" b="1" dirty="0">
                <a:solidFill>
                  <a:srgbClr val="FF0000"/>
                </a:solidFill>
              </a:rPr>
              <a:t>安全向量</a:t>
            </a:r>
            <a:r>
              <a:rPr lang="zh-CN" altLang="en-US" dirty="0">
                <a:solidFill>
                  <a:schemeClr val="tx1"/>
                </a:solidFill>
              </a:rPr>
              <a:t>来实现安全性的重新校准。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CEFD57A-3DF8-47F6-8E81-7642FDAF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138" y="3511423"/>
            <a:ext cx="3051553" cy="25747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61103" y="3095458"/>
            <a:ext cx="3873868" cy="46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powerpoint template design by DAJU_PPT正版来源小红书大橘PPT微信DAJU_PPT请勿抄袭搬运！盗版必究！"/>
          <p:cNvSpPr txBox="1"/>
          <p:nvPr/>
        </p:nvSpPr>
        <p:spPr>
          <a:xfrm>
            <a:off x="408112" y="955633"/>
            <a:ext cx="6712094" cy="115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大模型安全测试核心技术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—— DARE(</a:t>
            </a:r>
            <a:r>
              <a:rPr lang="en-US" altLang="zh-CN" sz="2800" b="1" dirty="0">
                <a:solidFill>
                  <a:schemeClr val="accent1"/>
                </a:solidFill>
              </a:rPr>
              <a:t> Drop and Rescale)</a:t>
            </a:r>
            <a:r>
              <a:rPr lang="zh-CN" altLang="en-US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</a:t>
            </a: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494802" y="1615699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6740960" y="4322060"/>
            <a:ext cx="3886742" cy="2400421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>
            <a:outerShdw dist="50800" dir="2700000" algn="ctr" rotWithShape="0">
              <a:schemeClr val="accent1"/>
            </a:outerShdw>
          </a:effectLst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Drop(</a:t>
            </a:r>
            <a:r>
              <a:rPr lang="zh-CN" altLang="en-US" b="1" dirty="0">
                <a:solidFill>
                  <a:srgbClr val="FF0000"/>
                </a:solidFill>
              </a:rPr>
              <a:t>丢弃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：随机选择一定比例的增量参数并将其置零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Rescale(</a:t>
            </a:r>
            <a:r>
              <a:rPr lang="zh-CN" altLang="en-US" b="1" dirty="0">
                <a:solidFill>
                  <a:srgbClr val="FF0000"/>
                </a:solidFill>
              </a:rPr>
              <a:t>重新缩放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：指对未被丢弃的参数进行重新缩放，以补偿丢弃操作带来的影响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94802" y="2348617"/>
            <a:ext cx="3845258" cy="2400421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prstDash val="solid"/>
            <a:miter/>
          </a:ln>
          <a:effectLst>
            <a:outerShdw dist="50800" dir="2700000" algn="ctr" rotWithShape="0">
              <a:schemeClr val="accent1"/>
            </a:outerShdw>
          </a:effectLst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       </a:t>
            </a:r>
            <a:r>
              <a:rPr lang="en-US" altLang="zh-CN" dirty="0"/>
              <a:t>DARE</a:t>
            </a:r>
            <a:r>
              <a:rPr lang="zh-CN" altLang="en-US" dirty="0"/>
              <a:t>技术的主要目的是减少模型在微调过程中的</a:t>
            </a:r>
            <a:r>
              <a:rPr lang="zh-CN" altLang="en-US" b="1" dirty="0">
                <a:solidFill>
                  <a:srgbClr val="FF0000"/>
                </a:solidFill>
              </a:rPr>
              <a:t>冗余增量参数</a:t>
            </a:r>
            <a:r>
              <a:rPr lang="zh-CN" altLang="en-US" dirty="0"/>
              <a:t>。从而</a:t>
            </a:r>
            <a:r>
              <a:rPr lang="zh-CN" altLang="en-US" dirty="0">
                <a:solidFill>
                  <a:schemeClr val="tx1"/>
                </a:solidFill>
              </a:rPr>
              <a:t>提高模型的效率和性能，使其更轻量化和高效。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A29DD5A-9189-4B6C-9C1E-975878F05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56" t="12076" r="275" b="5793"/>
          <a:stretch/>
        </p:blipFill>
        <p:spPr>
          <a:xfrm>
            <a:off x="5238935" y="2086563"/>
            <a:ext cx="6890791" cy="2017790"/>
          </a:xfrm>
          <a:prstGeom prst="rect">
            <a:avLst/>
          </a:prstGeom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656447B9-929A-47FC-8C68-A77392968556}"/>
              </a:ext>
            </a:extLst>
          </p:cNvPr>
          <p:cNvSpPr/>
          <p:nvPr/>
        </p:nvSpPr>
        <p:spPr>
          <a:xfrm>
            <a:off x="4728791" y="5030973"/>
            <a:ext cx="1444499" cy="1157368"/>
          </a:xfrm>
          <a:custGeom>
            <a:avLst/>
            <a:gdLst>
              <a:gd name="T0" fmla="*/ 1463 w 2069"/>
              <a:gd name="T1" fmla="*/ 1363 h 1738"/>
              <a:gd name="T2" fmla="*/ 1463 w 2069"/>
              <a:gd name="T3" fmla="*/ 1738 h 1738"/>
              <a:gd name="T4" fmla="*/ 2069 w 2069"/>
              <a:gd name="T5" fmla="*/ 1133 h 1738"/>
              <a:gd name="T6" fmla="*/ 1463 w 2069"/>
              <a:gd name="T7" fmla="*/ 527 h 1738"/>
              <a:gd name="T8" fmla="*/ 1463 w 2069"/>
              <a:gd name="T9" fmla="*/ 907 h 1738"/>
              <a:gd name="T10" fmla="*/ 33 w 2069"/>
              <a:gd name="T11" fmla="*/ 0 h 1738"/>
              <a:gd name="T12" fmla="*/ 0 w 2069"/>
              <a:gd name="T13" fmla="*/ 228 h 1738"/>
              <a:gd name="T14" fmla="*/ 1463 w 2069"/>
              <a:gd name="T15" fmla="*/ 1363 h 1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9" h="1738">
                <a:moveTo>
                  <a:pt x="1463" y="1363"/>
                </a:moveTo>
                <a:lnTo>
                  <a:pt x="1463" y="1738"/>
                </a:lnTo>
                <a:lnTo>
                  <a:pt x="2069" y="1133"/>
                </a:lnTo>
                <a:lnTo>
                  <a:pt x="1463" y="527"/>
                </a:lnTo>
                <a:lnTo>
                  <a:pt x="1463" y="907"/>
                </a:lnTo>
                <a:cubicBezTo>
                  <a:pt x="749" y="854"/>
                  <a:pt x="173" y="482"/>
                  <a:pt x="33" y="0"/>
                </a:cubicBezTo>
                <a:cubicBezTo>
                  <a:pt x="11" y="74"/>
                  <a:pt x="0" y="150"/>
                  <a:pt x="0" y="228"/>
                </a:cubicBezTo>
                <a:cubicBezTo>
                  <a:pt x="0" y="816"/>
                  <a:pt x="640" y="1301"/>
                  <a:pt x="1463" y="13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xfrm>
            <a:off x="3522388" y="2973614"/>
            <a:ext cx="5147224" cy="830997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创新说明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7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grpSp>
        <p:nvGrpSpPr>
          <p:cNvPr id="3" name="powerpoint template design by DAJU_PPT正版来源小红书大橘PPT微信DAJU_PPT请勿抄袭搬运！盗版必究！"/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/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8" name="powerpoint template design by DAJU_PPT正版来源小红书大橘PPT微信DAJU_PPT请勿抄袭搬运！盗版必究！-2"/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owerpoint template design by DAJU_PPT正版来源小红书大橘PPT微信DAJU_PPT请勿抄袭搬运！盗版必究！-3"/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177855" y="3484788"/>
            <a:ext cx="4141422" cy="503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  <a:buClr>
                <a:srgbClr val="1B3868"/>
              </a:buClr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4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7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powerpoint template design by DAJU_PPT正版来源小红书大橘PPT微信DAJU_PPT请勿抄袭搬运！盗版必究！"/>
          <p:cNvCxnSpPr/>
          <p:nvPr/>
        </p:nvCxnSpPr>
        <p:spPr>
          <a:xfrm>
            <a:off x="4320014" y="6807925"/>
            <a:ext cx="370432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783593" y="2678154"/>
            <a:ext cx="2420856" cy="11564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标准测试（</a:t>
            </a:r>
            <a:r>
              <a:rPr lang="en-US" altLang="zh-CN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Standard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en-US" altLang="zh-CN" sz="160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COT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测试</a:t>
            </a:r>
            <a:endParaRPr lang="en-US" altLang="zh-CN" sz="16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COU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测试</a:t>
            </a:r>
            <a:endParaRPr lang="zh-CN" altLang="en-US" sz="16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</p:txBody>
      </p:sp>
      <p:grpSp>
        <p:nvGrpSpPr>
          <p:cNvPr id="54" name="组合 53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73100" y="2037795"/>
            <a:ext cx="10845800" cy="3581585"/>
            <a:chOff x="673100" y="1622990"/>
            <a:chExt cx="10845800" cy="3581585"/>
          </a:xfrm>
        </p:grpSpPr>
        <p:grpSp>
          <p:nvGrpSpPr>
            <p:cNvPr id="55" name="组合 54"/>
            <p:cNvGrpSpPr/>
            <p:nvPr/>
          </p:nvGrpSpPr>
          <p:grpSpPr>
            <a:xfrm>
              <a:off x="6213480" y="3523140"/>
              <a:ext cx="5253156" cy="1681435"/>
              <a:chOff x="6213480" y="3523140"/>
              <a:chExt cx="5253156" cy="1681435"/>
            </a:xfrm>
          </p:grpSpPr>
          <p:grpSp>
            <p:nvGrpSpPr>
              <p:cNvPr id="71" name="组合 70"/>
              <p:cNvGrpSpPr/>
              <p:nvPr/>
            </p:nvGrpSpPr>
            <p:grpSpPr>
              <a:xfrm flipH="1">
                <a:off x="6213480" y="3523140"/>
                <a:ext cx="1681435" cy="1681435"/>
                <a:chOff x="3253549" y="4037893"/>
                <a:chExt cx="1280351" cy="1280351"/>
              </a:xfrm>
            </p:grpSpPr>
            <p:sp>
              <p:nvSpPr>
                <p:cNvPr id="73" name="4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253549" y="4037893"/>
                  <a:ext cx="1280351" cy="1280351"/>
                </a:xfrm>
                <a:prstGeom prst="teardrop">
                  <a:avLst/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4" name="Index-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3432462" y="4216806"/>
                  <a:ext cx="922525" cy="922525"/>
                </a:xfrm>
                <a:prstGeom prst="ellipse">
                  <a:avLst/>
                </a:prstGeom>
                <a:solidFill>
                  <a:schemeClr val="l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04</a:t>
                  </a:r>
                  <a:endParaRPr lang="zh-CN" altLang="en-US" sz="2400" b="1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2" name="Title-4"/>
              <p:cNvSpPr/>
              <p:nvPr>
                <p:custDataLst>
                  <p:tags r:id="rId12"/>
                </p:custDataLst>
              </p:nvPr>
            </p:nvSpPr>
            <p:spPr>
              <a:xfrm>
                <a:off x="8077610" y="3984641"/>
                <a:ext cx="3389026" cy="705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sym typeface="Arial" panose="020B0604020202020204" pitchFamily="34" charset="0"/>
                  </a:rPr>
                  <a:t>更合理的评估方式</a:t>
                </a:r>
                <a:endParaRPr lang="en-US" altLang="zh-CN" sz="2400" b="1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673100" y="1622990"/>
              <a:ext cx="5305421" cy="1681435"/>
              <a:chOff x="673100" y="1622990"/>
              <a:chExt cx="5305421" cy="1681435"/>
            </a:xfrm>
          </p:grpSpPr>
          <p:grpSp>
            <p:nvGrpSpPr>
              <p:cNvPr id="67" name="组合 66"/>
              <p:cNvGrpSpPr/>
              <p:nvPr/>
            </p:nvGrpSpPr>
            <p:grpSpPr>
              <a:xfrm flipV="1">
                <a:off x="4297086" y="1622990"/>
                <a:ext cx="1681435" cy="1681435"/>
                <a:chOff x="3253549" y="4037893"/>
                <a:chExt cx="1280351" cy="1280351"/>
              </a:xfrm>
            </p:grpSpPr>
            <p:sp>
              <p:nvSpPr>
                <p:cNvPr id="69" name="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253549" y="4037893"/>
                  <a:ext cx="1280351" cy="1280351"/>
                </a:xfrm>
                <a:prstGeom prst="teardrop">
                  <a:avLst/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0" name="Index-1"/>
                <p:cNvSpPr/>
                <p:nvPr>
                  <p:custDataLst>
                    <p:tags r:id="rId11"/>
                  </p:custDataLst>
                </p:nvPr>
              </p:nvSpPr>
              <p:spPr>
                <a:xfrm flipV="1">
                  <a:off x="3432462" y="4216806"/>
                  <a:ext cx="922525" cy="922525"/>
                </a:xfrm>
                <a:prstGeom prst="ellipse">
                  <a:avLst/>
                </a:prstGeom>
                <a:solidFill>
                  <a:schemeClr val="l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2"/>
                      </a:solidFill>
                      <a:latin typeface="+mj-ea"/>
                      <a:ea typeface="+mj-ea"/>
                    </a:rPr>
                    <a:t>01</a:t>
                  </a:r>
                  <a:endParaRPr lang="zh-CN" altLang="en-US" sz="2400" b="1" dirty="0">
                    <a:solidFill>
                      <a:schemeClr val="accent2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8" name="Title-1"/>
              <p:cNvSpPr/>
              <p:nvPr>
                <p:custDataLst>
                  <p:tags r:id="rId9"/>
                </p:custDataLst>
              </p:nvPr>
            </p:nvSpPr>
            <p:spPr>
              <a:xfrm>
                <a:off x="673100" y="1648390"/>
                <a:ext cx="3389026" cy="705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r"/>
                <a:r>
                  <a:rPr lang="zh-CN" altLang="en-US" sz="2400" b="1" dirty="0">
                    <a:solidFill>
                      <a:schemeClr val="tx1"/>
                    </a:solidFill>
                    <a:sym typeface="Arial" panose="020B0604020202020204" pitchFamily="34" charset="0"/>
                  </a:rPr>
                  <a:t>更全面的测试方法</a:t>
                </a:r>
                <a:endParaRPr lang="en-US" altLang="zh-CN" sz="2400" b="1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6213480" y="1622990"/>
              <a:ext cx="5305420" cy="1681435"/>
              <a:chOff x="6213480" y="1622990"/>
              <a:chExt cx="5305420" cy="1681435"/>
            </a:xfrm>
          </p:grpSpPr>
          <p:grpSp>
            <p:nvGrpSpPr>
              <p:cNvPr id="63" name="组合 62"/>
              <p:cNvGrpSpPr/>
              <p:nvPr/>
            </p:nvGrpSpPr>
            <p:grpSpPr>
              <a:xfrm flipH="1" flipV="1">
                <a:off x="6213480" y="1622990"/>
                <a:ext cx="1681435" cy="1681435"/>
                <a:chOff x="3253549" y="4037893"/>
                <a:chExt cx="1280351" cy="1280351"/>
              </a:xfrm>
            </p:grpSpPr>
            <p:sp>
              <p:nvSpPr>
                <p:cNvPr id="65" name="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253549" y="4037893"/>
                  <a:ext cx="1280351" cy="1280351"/>
                </a:xfrm>
                <a:prstGeom prst="teardrop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6" name="Index-3"/>
                <p:cNvSpPr/>
                <p:nvPr>
                  <p:custDataLst>
                    <p:tags r:id="rId8"/>
                  </p:custDataLst>
                </p:nvPr>
              </p:nvSpPr>
              <p:spPr>
                <a:xfrm flipV="1">
                  <a:off x="3432462" y="4216806"/>
                  <a:ext cx="922525" cy="922525"/>
                </a:xfrm>
                <a:prstGeom prst="ellipse">
                  <a:avLst/>
                </a:prstGeom>
                <a:solidFill>
                  <a:schemeClr val="l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03</a:t>
                  </a:r>
                  <a:endParaRPr lang="zh-CN" altLang="en-US" sz="2400" b="1" dirty="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4" name="Title-3"/>
              <p:cNvSpPr/>
              <p:nvPr>
                <p:custDataLst>
                  <p:tags r:id="rId6"/>
                </p:custDataLst>
              </p:nvPr>
            </p:nvSpPr>
            <p:spPr>
              <a:xfrm>
                <a:off x="8129874" y="1648390"/>
                <a:ext cx="3389026" cy="705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sym typeface="Arial" panose="020B0604020202020204" pitchFamily="34" charset="0"/>
                  </a:rPr>
                  <a:t>小语种测试</a:t>
                </a:r>
                <a:endParaRPr lang="en-US" altLang="zh-CN" sz="2400" b="1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73100" y="3523140"/>
              <a:ext cx="5305421" cy="1681435"/>
              <a:chOff x="673100" y="3523140"/>
              <a:chExt cx="5305421" cy="1681435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4297086" y="3523140"/>
                <a:ext cx="1681435" cy="1681435"/>
                <a:chOff x="3253549" y="4037893"/>
                <a:chExt cx="1280351" cy="1280351"/>
              </a:xfrm>
            </p:grpSpPr>
            <p:sp>
              <p:nvSpPr>
                <p:cNvPr id="61" name="2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3253549" y="4037893"/>
                  <a:ext cx="1280351" cy="1280351"/>
                </a:xfrm>
                <a:prstGeom prst="teardrop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endParaRPr lang="zh-CN" altLang="en-US" sz="2000" b="1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Index-2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3432462" y="4216804"/>
                  <a:ext cx="922525" cy="922525"/>
                </a:xfrm>
                <a:prstGeom prst="ellipse">
                  <a:avLst/>
                </a:prstGeom>
                <a:solidFill>
                  <a:schemeClr val="lt1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solidFill>
                        <a:schemeClr val="accent1"/>
                      </a:solidFill>
                      <a:latin typeface="+mj-ea"/>
                      <a:ea typeface="+mj-ea"/>
                    </a:rPr>
                    <a:t>02</a:t>
                  </a:r>
                  <a:endParaRPr lang="zh-CN" altLang="en-US" sz="2400" b="1" dirty="0">
                    <a:solidFill>
                      <a:schemeClr val="accent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0" name="Title-2"/>
              <p:cNvSpPr/>
              <p:nvPr>
                <p:custDataLst>
                  <p:tags r:id="rId3"/>
                </p:custDataLst>
              </p:nvPr>
            </p:nvSpPr>
            <p:spPr>
              <a:xfrm>
                <a:off x="673100" y="4011329"/>
                <a:ext cx="3389026" cy="7050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chemeClr val="tx1"/>
                    </a:solidFill>
                    <a:sym typeface="Arial" panose="020B0604020202020204" pitchFamily="34" charset="0"/>
                  </a:rPr>
                  <a:t>多语种测试</a:t>
                </a:r>
                <a:endParaRPr lang="en-US" altLang="zh-CN" sz="2400" b="1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5" name="矩形 74"/>
          <p:cNvSpPr/>
          <p:nvPr/>
        </p:nvSpPr>
        <p:spPr>
          <a:xfrm>
            <a:off x="8272197" y="2768246"/>
            <a:ext cx="3481662" cy="11564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添加了</a:t>
            </a:r>
            <a:r>
              <a:rPr lang="zh-CN" altLang="en-US" sz="1600" b="1" cap="none" spc="0" dirty="0">
                <a:ln w="0"/>
                <a:solidFill>
                  <a:srgbClr val="FF0000"/>
                </a:solidFill>
                <a:effectLst/>
              </a:rPr>
              <a:t>越南语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作为测试数据，</a:t>
            </a:r>
            <a:r>
              <a:rPr lang="zh-CN" altLang="en-US" sz="1600" cap="none" spc="0" dirty="0">
                <a:ln w="0"/>
                <a:effectLst/>
              </a:rPr>
              <a:t>发现其安全性远不如</a:t>
            </a:r>
            <a:r>
              <a:rPr lang="zh-CN" altLang="en-US" sz="1600" b="1" cap="none" spc="0" dirty="0">
                <a:ln w="0"/>
                <a:solidFill>
                  <a:srgbClr val="FF0000"/>
                </a:solidFill>
                <a:effectLst/>
              </a:rPr>
              <a:t>英文、中文等常用语种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。</a:t>
            </a:r>
          </a:p>
        </p:txBody>
      </p:sp>
      <p:sp>
        <p:nvSpPr>
          <p:cNvPr id="76" name="矩形 75"/>
          <p:cNvSpPr/>
          <p:nvPr/>
        </p:nvSpPr>
        <p:spPr>
          <a:xfrm>
            <a:off x="673100" y="5041176"/>
            <a:ext cx="3445325" cy="11564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使用大模型对不同语言进行对比测试，发现对</a:t>
            </a:r>
            <a:r>
              <a:rPr lang="zh-CN" altLang="en-US" sz="16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同一问题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，</a:t>
            </a:r>
            <a:r>
              <a:rPr lang="zh-CN" altLang="en-US" sz="1600" b="1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不同语言</a:t>
            </a:r>
            <a:r>
              <a:rPr lang="zh-CN" altLang="en-US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进行提问，获得的</a:t>
            </a:r>
            <a:r>
              <a:rPr lang="zh-CN" altLang="en-US" sz="1600" b="1" cap="none" spc="0" dirty="0">
                <a:ln w="0"/>
                <a:solidFill>
                  <a:srgbClr val="FF0000"/>
                </a:solidFill>
                <a:effectLst/>
              </a:rPr>
              <a:t>答案不同</a:t>
            </a:r>
            <a:endParaRPr lang="zh-CN" altLang="en-US" sz="16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244679" y="5041175"/>
            <a:ext cx="3481662" cy="11564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GPT4.0</a:t>
            </a:r>
            <a:r>
              <a:rPr lang="zh-CN" altLang="en-US" sz="160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性能更强，而中国的大模型则更为符合中国的法律法规和道德要求，采用</a:t>
            </a:r>
            <a:r>
              <a:rPr lang="zh-CN" altLang="en-US" sz="1600" b="1" dirty="0">
                <a:ln w="0"/>
                <a:solidFill>
                  <a:srgbClr val="FF0000"/>
                </a:solidFill>
                <a:effectLst/>
              </a:rPr>
              <a:t>二者相结合</a:t>
            </a:r>
            <a:endParaRPr lang="zh-CN" altLang="en-US" sz="16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6340" y="1033983"/>
            <a:ext cx="7779170" cy="64623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17" y="1888988"/>
            <a:ext cx="4869545" cy="3529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占位符 27"/>
          <p:cNvSpPr txBox="1"/>
          <p:nvPr/>
        </p:nvSpPr>
        <p:spPr>
          <a:xfrm>
            <a:off x="372184" y="828152"/>
            <a:ext cx="8181975" cy="9592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SECURE-RECOVERY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：安全对齐的新途径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					—— 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红蓝策略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4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7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/>
          <p:nvPr/>
        </p:nvCxnSpPr>
        <p:spPr>
          <a:xfrm>
            <a:off x="464430" y="1307770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920026" y="1625600"/>
            <a:ext cx="10109871" cy="4836160"/>
            <a:chOff x="1026105" y="1375790"/>
            <a:chExt cx="10109871" cy="4836160"/>
          </a:xfrm>
        </p:grpSpPr>
        <p:grpSp>
          <p:nvGrpSpPr>
            <p:cNvPr id="35" name="组合 34"/>
            <p:cNvGrpSpPr/>
            <p:nvPr/>
          </p:nvGrpSpPr>
          <p:grpSpPr>
            <a:xfrm>
              <a:off x="1026105" y="2007037"/>
              <a:ext cx="2827914" cy="4204913"/>
              <a:chOff x="788371" y="2007037"/>
              <a:chExt cx="2827914" cy="4204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: 圆角 48"/>
                  <p:cNvSpPr/>
                  <p:nvPr/>
                </p:nvSpPr>
                <p:spPr>
                  <a:xfrm>
                    <a:off x="788371" y="2007037"/>
                    <a:ext cx="2827914" cy="4204913"/>
                  </a:xfrm>
                  <a:prstGeom prst="roundRect">
                    <a:avLst>
                      <a:gd name="adj" fmla="val 6150"/>
                    </a:avLst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30000"/>
                      </a:lnSpc>
                    </a:pPr>
                    <a:endPara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endParaRPr lang="en-US" altLang="zh-CN" sz="1400" kern="100" dirty="0">
                      <a:solidFill>
                        <a:schemeClr val="tx1"/>
                      </a:solidFill>
                      <a:effectLst/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endParaRPr lang="en-US" altLang="zh-CN" sz="1400" kern="1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en-US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在</a:t>
                    </a:r>
                    <a:r>
                      <a:rPr lang="zh-CN" altLang="zh-CN" sz="1600" b="1" kern="100" dirty="0">
                        <a:solidFill>
                          <a:schemeClr val="accent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无害回应的蓝色数据</a:t>
                    </a:r>
                    <a:r>
                      <a:rPr lang="en-US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</a:rPr>
                      <a:t>(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用深蓝色圆圈表示</a:t>
                    </a:r>
                    <a:r>
                      <a:rPr lang="en-US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</a:rPr>
                      <a:t>)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上调整基础模型</a:t>
                    </a:r>
                    <a14:m>
                      <m:oMath xmlns:m="http://schemas.openxmlformats.org/officeDocument/2006/math"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a14:m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，以获得</a:t>
                    </a:r>
                    <a14:m>
                      <m:oMath xmlns:m="http://schemas.openxmlformats.org/officeDocument/2006/math"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a14:m>
                    <a:endParaRPr kumimoji="1" lang="en-US" altLang="zh-CN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marL="285750" indent="-2857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使用蓝色数据对话来</a:t>
                    </a:r>
                    <a:r>
                      <a:rPr kumimoji="1" lang="zh-CN" altLang="en-US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最小化</a:t>
                    </a:r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基础语言模型（</a:t>
                    </a:r>
                    <a:r>
                      <a:rPr kumimoji="1" lang="en-US" altLang="zh-CN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Base-LM</a:t>
                    </a:r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）响应的</a:t>
                    </a:r>
                    <a:r>
                      <a:rPr kumimoji="1" lang="zh-CN" altLang="en-US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交叉熵损失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9" name="矩形: 圆角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371" y="2007037"/>
                    <a:ext cx="2827914" cy="4204913"/>
                  </a:xfrm>
                  <a:prstGeom prst="roundRect">
                    <a:avLst>
                      <a:gd name="adj" fmla="val 6150"/>
                    </a:avLst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accent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文本框 49"/>
              <p:cNvSpPr txBox="1">
                <a:spLocks noChangeAspect="1"/>
              </p:cNvSpPr>
              <p:nvPr/>
            </p:nvSpPr>
            <p:spPr>
              <a:xfrm>
                <a:off x="1766161" y="2409137"/>
                <a:ext cx="872334" cy="353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kumimoji="1"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策略</a:t>
                </a:r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矩形: 圆角 50"/>
              <p:cNvSpPr>
                <a:spLocks noChangeAspect="1"/>
              </p:cNvSpPr>
              <p:nvPr/>
            </p:nvSpPr>
            <p:spPr>
              <a:xfrm>
                <a:off x="1089010" y="2933271"/>
                <a:ext cx="2121173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kumimoji="1" lang="zh-CN" altLang="en-US"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使用蓝色数据进行对齐</a:t>
                </a:r>
                <a:endParaRPr kumimoji="1"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8359956" y="1375790"/>
              <a:ext cx="2776020" cy="4394087"/>
              <a:chOff x="818290" y="1375790"/>
              <a:chExt cx="2776020" cy="43940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: 圆角 38"/>
                  <p:cNvSpPr/>
                  <p:nvPr/>
                </p:nvSpPr>
                <p:spPr>
                  <a:xfrm>
                    <a:off x="818290" y="1375790"/>
                    <a:ext cx="2776020" cy="4394087"/>
                  </a:xfrm>
                  <a:prstGeom prst="roundRect">
                    <a:avLst>
                      <a:gd name="adj" fmla="val 6150"/>
                    </a:avLst>
                  </a:prstGeom>
                  <a:noFill/>
                  <a:ln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30000"/>
                      </a:lnSpc>
                    </a:pPr>
                    <a:endPara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>
                      <a:lnSpc>
                        <a:spcPct val="130000"/>
                      </a:lnSpc>
                    </a:pPr>
                    <a:endPara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>
                      <a:lnSpc>
                        <a:spcPct val="130000"/>
                      </a:lnSpc>
                    </a:pPr>
                    <a:endParaRPr kumimoji="1" lang="en-US" altLang="zh-CN" sz="14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endParaRPr kumimoji="1" lang="en-US" altLang="zh-CN" sz="14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通过</a:t>
                    </a:r>
                    <a:r>
                      <a:rPr kumimoji="1" lang="zh-CN" alt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梯度上升</a:t>
                    </a:r>
                    <a:r>
                      <a:rPr kumimoji="1"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来惩罚模型生成有害回答，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模型从</a:t>
                    </a:r>
                    <a:r>
                      <a:rPr lang="zh-CN" altLang="zh-CN" sz="16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红色数据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中移开，以获得更保守的中间模型状态</a:t>
                    </a:r>
                    <a14:m>
                      <m:oMath xmlns:m="http://schemas.openxmlformats.org/officeDocument/2006/math"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a14:m>
                    <a:endParaRPr kumimoji="1" lang="en-US" altLang="zh-CN" sz="1600" dirty="0">
                      <a:solidFill>
                        <a:schemeClr val="tx1"/>
                      </a:solidFill>
                      <a:latin typeface="+mn-ea"/>
                      <a:sym typeface="Arial" panose="020B0604020202020204" pitchFamily="34" charset="0"/>
                    </a:endParaRPr>
                  </a:p>
                  <a:p>
                    <a:pPr marL="171450" indent="-171450">
                      <a:lnSpc>
                        <a:spcPct val="13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像</a:t>
                    </a:r>
                    <a:r>
                      <a:rPr lang="zh-CN" altLang="zh-CN" sz="16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策略</a:t>
                    </a:r>
                    <a:r>
                      <a:rPr lang="en-US" altLang="zh-CN" sz="1600" b="1" kern="100" dirty="0">
                        <a:solidFill>
                          <a:srgbClr val="FF0000"/>
                        </a:solidFill>
                        <a:effectLst/>
                        <a:latin typeface="+mn-ea"/>
                      </a:rPr>
                      <a:t>A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一样在无害回应上进行训练，以获得</a:t>
                    </a:r>
                    <a14:m>
                      <m:oMath xmlns:m="http://schemas.openxmlformats.org/officeDocument/2006/math"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sz="16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oMath>
                    </a14:m>
                    <a:r>
                      <a:rPr lang="en-US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</a:rPr>
                      <a:t> (</a:t>
                    </a:r>
                    <a:r>
                      <a:rPr lang="zh-CN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绿色表示</a:t>
                    </a:r>
                    <a:r>
                      <a:rPr lang="en-US" altLang="zh-CN" sz="1600" kern="100" dirty="0">
                        <a:solidFill>
                          <a:schemeClr val="tx1"/>
                        </a:solidFill>
                        <a:effectLst/>
                        <a:latin typeface="+mn-ea"/>
                      </a:rPr>
                      <a:t>)</a:t>
                    </a:r>
                    <a:endParaRPr kumimoji="1" lang="zh-CN" altLang="en-US" sz="1600" dirty="0">
                      <a:solidFill>
                        <a:schemeClr val="tx1"/>
                      </a:solidFill>
                      <a:latin typeface="+mn-ea"/>
                      <a:sym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矩形: 圆角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8290" y="1375790"/>
                    <a:ext cx="2776020" cy="4394087"/>
                  </a:xfrm>
                  <a:prstGeom prst="roundRect">
                    <a:avLst>
                      <a:gd name="adj" fmla="val 6150"/>
                    </a:avLst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2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文本框 39"/>
              <p:cNvSpPr txBox="1">
                <a:spLocks noChangeAspect="1"/>
              </p:cNvSpPr>
              <p:nvPr/>
            </p:nvSpPr>
            <p:spPr>
              <a:xfrm>
                <a:off x="1727045" y="1639178"/>
                <a:ext cx="1116791" cy="390207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</p:spPr>
            <p:txBody>
              <a:bodyPr wrap="non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kumimoji="1" lang="zh-CN" altLang="en-US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策略</a:t>
                </a:r>
                <a:r>
                  <a:rPr kumimoji="1" lang="en-US" altLang="zh-CN" sz="20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B:</a:t>
                </a:r>
                <a:endParaRPr kumimoji="1"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矩形: 圆角 47"/>
              <p:cNvSpPr>
                <a:spLocks noChangeAspect="1"/>
              </p:cNvSpPr>
              <p:nvPr/>
            </p:nvSpPr>
            <p:spPr>
              <a:xfrm>
                <a:off x="1136980" y="2313208"/>
                <a:ext cx="2093723" cy="337542"/>
              </a:xfrm>
              <a:prstGeom prst="roundRect">
                <a:avLst>
                  <a:gd name="adj" fmla="val 16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spAutoFit/>
              </a:bodyPr>
              <a:lstStyle/>
              <a:p>
                <a:pPr algn="ctr"/>
                <a:r>
                  <a:rPr kumimoji="1" lang="zh-CN" altLang="en-US" sz="14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使用红色数据进行对齐</a:t>
                </a:r>
                <a:endParaRPr kumimoji="1" lang="en-US" altLang="zh-CN" sz="14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61103" y="3095458"/>
            <a:ext cx="3873868" cy="46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powerpoint template design by DAJU_PPT正版来源小红书大橘PPT微信DAJU_PPT请勿抄袭搬运！盗版必究！"/>
          <p:cNvSpPr txBox="1"/>
          <p:nvPr/>
        </p:nvSpPr>
        <p:spPr>
          <a:xfrm>
            <a:off x="408112" y="955633"/>
            <a:ext cx="6596101" cy="52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简单、快速、高有效性的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RESTA 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安全恢复技术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94802" y="1615699"/>
            <a:ext cx="151247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5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6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9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04797" y="1913692"/>
            <a:ext cx="11419843" cy="4901074"/>
            <a:chOff x="301623" y="1130300"/>
            <a:chExt cx="11419843" cy="4901074"/>
          </a:xfrm>
        </p:grpSpPr>
        <p:grpSp>
          <p:nvGrpSpPr>
            <p:cNvPr id="6" name="组合 5"/>
            <p:cNvGrpSpPr/>
            <p:nvPr/>
          </p:nvGrpSpPr>
          <p:grpSpPr>
            <a:xfrm>
              <a:off x="301623" y="1130300"/>
              <a:ext cx="5794376" cy="2444750"/>
              <a:chOff x="301623" y="1447800"/>
              <a:chExt cx="5794376" cy="2444750"/>
            </a:xfrm>
          </p:grpSpPr>
          <p:sp>
            <p:nvSpPr>
              <p:cNvPr id="38" name="直角三角形 37"/>
              <p:cNvSpPr/>
              <p:nvPr>
                <p:custDataLst>
                  <p:tags r:id="rId17"/>
                </p:custDataLst>
              </p:nvPr>
            </p:nvSpPr>
            <p:spPr>
              <a:xfrm flipH="1">
                <a:off x="3651249" y="1447800"/>
                <a:ext cx="2444750" cy="2444750"/>
              </a:xfrm>
              <a:prstGeom prst="rtTriangle">
                <a:avLst/>
              </a:prstGeom>
              <a:solidFill>
                <a:schemeClr val="accent1">
                  <a:alpha val="5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301623" y="1713877"/>
                <a:ext cx="5156034" cy="1488006"/>
                <a:chOff x="301623" y="1713877"/>
                <a:chExt cx="5156034" cy="1488006"/>
              </a:xfrm>
            </p:grpSpPr>
            <p:sp>
              <p:nvSpPr>
                <p:cNvPr id="40" name="矩形: 圆角 39"/>
                <p:cNvSpPr/>
                <p:nvPr>
                  <p:custDataLst>
                    <p:tags r:id="rId18"/>
                  </p:custDataLst>
                </p:nvPr>
              </p:nvSpPr>
              <p:spPr>
                <a:xfrm flipH="1">
                  <a:off x="301623" y="1713877"/>
                  <a:ext cx="5156033" cy="1488006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19"/>
                  </p:custDataLst>
                </p:nvPr>
              </p:nvSpPr>
              <p:spPr>
                <a:xfrm flipH="1">
                  <a:off x="505368" y="1768813"/>
                  <a:ext cx="32521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简单</a:t>
                  </a:r>
                  <a:endParaRPr lang="en-US" altLang="zh-CN" sz="2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矩形 41"/>
                <p:cNvSpPr/>
                <p:nvPr>
                  <p:custDataLst>
                    <p:tags r:id="rId20"/>
                  </p:custDataLst>
                </p:nvPr>
              </p:nvSpPr>
              <p:spPr>
                <a:xfrm flipH="1">
                  <a:off x="464186" y="2374627"/>
                  <a:ext cx="3588042" cy="7008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</a:rPr>
                    <a:t>通过简单的算术操作来补偿由于监督微调（</a:t>
                  </a:r>
                  <a:r>
                    <a:rPr lang="en-US" altLang="zh-CN" sz="1600" dirty="0">
                      <a:solidFill>
                        <a:schemeClr val="tx1"/>
                      </a:solidFill>
                    </a:rPr>
                    <a:t>SFT</a:t>
                  </a:r>
                  <a:r>
                    <a:rPr lang="zh-CN" altLang="en-US" sz="1600" dirty="0">
                      <a:solidFill>
                        <a:schemeClr val="tx1"/>
                      </a:solidFill>
                    </a:rPr>
                    <a:t>）而导致的安全性妥协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矩形: 对角圆角 42"/>
                <p:cNvSpPr/>
                <p:nvPr>
                  <p:custDataLst>
                    <p:tags r:id="rId21"/>
                  </p:custDataLst>
                </p:nvPr>
              </p:nvSpPr>
              <p:spPr>
                <a:xfrm flipH="1">
                  <a:off x="4168857" y="1913083"/>
                  <a:ext cx="1288800" cy="1288800"/>
                </a:xfrm>
                <a:prstGeom prst="round2Diag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S</a:t>
                  </a:r>
                  <a:endParaRPr lang="zh-CN" altLang="en-US" sz="4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 flipH="1">
              <a:off x="6089652" y="1130300"/>
              <a:ext cx="5631814" cy="2444750"/>
              <a:chOff x="464185" y="1447800"/>
              <a:chExt cx="5631814" cy="2444750"/>
            </a:xfrm>
          </p:grpSpPr>
          <p:sp>
            <p:nvSpPr>
              <p:cNvPr id="32" name="直角三角形 31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3651249" y="1447800"/>
                <a:ext cx="2444750" cy="2444750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464185" y="1713877"/>
                <a:ext cx="4993473" cy="1488006"/>
                <a:chOff x="464185" y="1713877"/>
                <a:chExt cx="4993473" cy="1488006"/>
              </a:xfrm>
            </p:grpSpPr>
            <p:sp>
              <p:nvSpPr>
                <p:cNvPr id="34" name="矩形: 圆角 33"/>
                <p:cNvSpPr/>
                <p:nvPr>
                  <p:custDataLst>
                    <p:tags r:id="rId13"/>
                  </p:custDataLst>
                </p:nvPr>
              </p:nvSpPr>
              <p:spPr>
                <a:xfrm flipH="1">
                  <a:off x="464185" y="1713877"/>
                  <a:ext cx="4993473" cy="1488006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>
                  <p:custDataLst>
                    <p:tags r:id="rId14"/>
                  </p:custDataLst>
                </p:nvPr>
              </p:nvSpPr>
              <p:spPr>
                <a:xfrm flipH="1">
                  <a:off x="790637" y="1847146"/>
                  <a:ext cx="32521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高有效</a:t>
                  </a:r>
                  <a:endParaRPr lang="en-US" altLang="zh-CN" sz="2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矩形 35"/>
                <p:cNvSpPr/>
                <p:nvPr>
                  <p:custDataLst>
                    <p:tags r:id="rId15"/>
                  </p:custDataLst>
                </p:nvPr>
              </p:nvSpPr>
              <p:spPr>
                <a:xfrm flipH="1">
                  <a:off x="464185" y="2351664"/>
                  <a:ext cx="3588043" cy="7008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RESTA</a:t>
                  </a:r>
                  <a:r>
                    <a: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在减少有害输出的同时，保持或接近微调前的性能水平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矩形: 对角圆角 36"/>
                <p:cNvSpPr/>
                <p:nvPr>
                  <p:custDataLst>
                    <p:tags r:id="rId16"/>
                  </p:custDataLst>
                </p:nvPr>
              </p:nvSpPr>
              <p:spPr>
                <a:xfrm flipH="1">
                  <a:off x="4168857" y="1913083"/>
                  <a:ext cx="1288800" cy="1288800"/>
                </a:xfrm>
                <a:prstGeom prst="round2Diag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H</a:t>
                  </a:r>
                  <a:endParaRPr lang="zh-CN" altLang="en-US" sz="4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>
            <a:xfrm>
              <a:off x="301626" y="3586624"/>
              <a:ext cx="5794373" cy="2444750"/>
              <a:chOff x="301626" y="1447800"/>
              <a:chExt cx="5794373" cy="2444750"/>
            </a:xfrm>
          </p:grpSpPr>
          <p:sp>
            <p:nvSpPr>
              <p:cNvPr id="26" name="直角三角形 25"/>
              <p:cNvSpPr/>
              <p:nvPr>
                <p:custDataLst>
                  <p:tags r:id="rId7"/>
                </p:custDataLst>
              </p:nvPr>
            </p:nvSpPr>
            <p:spPr>
              <a:xfrm flipH="1" flipV="1">
                <a:off x="3651249" y="1447800"/>
                <a:ext cx="2444750" cy="2444750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301626" y="1869750"/>
                <a:ext cx="5156032" cy="1647411"/>
                <a:chOff x="301626" y="1869750"/>
                <a:chExt cx="5156032" cy="1647411"/>
              </a:xfrm>
            </p:grpSpPr>
            <p:sp>
              <p:nvSpPr>
                <p:cNvPr id="28" name="矩形: 圆角 27"/>
                <p:cNvSpPr/>
                <p:nvPr>
                  <p:custDataLst>
                    <p:tags r:id="rId8"/>
                  </p:custDataLst>
                </p:nvPr>
              </p:nvSpPr>
              <p:spPr>
                <a:xfrm flipH="1">
                  <a:off x="301626" y="1913083"/>
                  <a:ext cx="5156032" cy="1604078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>
                  <p:custDataLst>
                    <p:tags r:id="rId9"/>
                  </p:custDataLst>
                </p:nvPr>
              </p:nvSpPr>
              <p:spPr>
                <a:xfrm flipH="1">
                  <a:off x="404938" y="1869750"/>
                  <a:ext cx="32521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快速</a:t>
                  </a:r>
                  <a:endParaRPr lang="en-US" altLang="zh-CN" sz="2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矩形 29"/>
                <p:cNvSpPr/>
                <p:nvPr>
                  <p:custDataLst>
                    <p:tags r:id="rId10"/>
                  </p:custDataLst>
                </p:nvPr>
              </p:nvSpPr>
              <p:spPr>
                <a:xfrm flipH="1">
                  <a:off x="437057" y="2464471"/>
                  <a:ext cx="3252129" cy="7008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600" dirty="0">
                      <a:solidFill>
                        <a:schemeClr val="tx1"/>
                      </a:solidFill>
                    </a:rPr>
                    <a:t>不需要复杂的计算或额外的训练阶段，快速添加安全向量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矩形: 对角圆角 30"/>
                <p:cNvSpPr/>
                <p:nvPr>
                  <p:custDataLst>
                    <p:tags r:id="rId11"/>
                  </p:custDataLst>
                </p:nvPr>
              </p:nvSpPr>
              <p:spPr>
                <a:xfrm flipH="1">
                  <a:off x="4168857" y="1913083"/>
                  <a:ext cx="1288800" cy="1288800"/>
                </a:xfrm>
                <a:prstGeom prst="round2Diag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F</a:t>
                  </a:r>
                  <a:endParaRPr lang="zh-CN" altLang="en-US" sz="4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 flipH="1">
              <a:off x="6089652" y="3586624"/>
              <a:ext cx="5631814" cy="2444750"/>
              <a:chOff x="464185" y="1447800"/>
              <a:chExt cx="5631814" cy="2444750"/>
            </a:xfrm>
          </p:grpSpPr>
          <p:sp>
            <p:nvSpPr>
              <p:cNvPr id="10" name="直角三角形 9"/>
              <p:cNvSpPr/>
              <p:nvPr>
                <p:custDataLst>
                  <p:tags r:id="rId2"/>
                </p:custDataLst>
              </p:nvPr>
            </p:nvSpPr>
            <p:spPr>
              <a:xfrm flipH="1" flipV="1">
                <a:off x="3651249" y="1447800"/>
                <a:ext cx="2444750" cy="2444750"/>
              </a:xfrm>
              <a:prstGeom prst="rtTriangle">
                <a:avLst/>
              </a:prstGeom>
              <a:solidFill>
                <a:schemeClr val="accent1">
                  <a:alpha val="5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64185" y="1869750"/>
                <a:ext cx="4993473" cy="1647411"/>
                <a:chOff x="464185" y="1869750"/>
                <a:chExt cx="4993473" cy="1647411"/>
              </a:xfrm>
            </p:grpSpPr>
            <p:sp>
              <p:nvSpPr>
                <p:cNvPr id="12" name="矩形: 圆角 11"/>
                <p:cNvSpPr/>
                <p:nvPr>
                  <p:custDataLst>
                    <p:tags r:id="rId3"/>
                  </p:custDataLst>
                </p:nvPr>
              </p:nvSpPr>
              <p:spPr>
                <a:xfrm flipH="1">
                  <a:off x="464185" y="1913083"/>
                  <a:ext cx="4993473" cy="1604078"/>
                </a:xfrm>
                <a:prstGeom prst="roundRect">
                  <a:avLst>
                    <a:gd name="adj" fmla="val 8000"/>
                  </a:avLst>
                </a:prstGeom>
                <a:solidFill>
                  <a:schemeClr val="tx2">
                    <a:alpha val="15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4"/>
                  </p:custDataLst>
                </p:nvPr>
              </p:nvSpPr>
              <p:spPr>
                <a:xfrm flipH="1">
                  <a:off x="800099" y="1869750"/>
                  <a:ext cx="325213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DARE</a:t>
                  </a:r>
                  <a:r>
                    <a:rPr lang="zh-CN" altLang="en-US" sz="2800" b="1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技术的集成</a:t>
                  </a:r>
                  <a:endParaRPr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5"/>
                  </p:custDataLst>
                </p:nvPr>
              </p:nvSpPr>
              <p:spPr>
                <a:xfrm flipH="1">
                  <a:off x="586105" y="2380104"/>
                  <a:ext cx="3491354" cy="10209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通过消除参数冗余，</a:t>
                  </a:r>
                  <a:r>
                    <a:rPr kumimoji="1" lang="en-US" altLang="zh-CN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DARE</a:t>
                  </a:r>
                  <a:r>
                    <a:rPr kumimoji="1" lang="zh-CN" altLang="en-US" sz="160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技术提高了模型的效率和性能，使其更轻量化和高效</a:t>
                  </a:r>
                  <a:endParaRPr kumimoji="1"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: 对角圆角 23"/>
                <p:cNvSpPr/>
                <p:nvPr>
                  <p:custDataLst>
                    <p:tags r:id="rId6"/>
                  </p:custDataLst>
                </p:nvPr>
              </p:nvSpPr>
              <p:spPr>
                <a:xfrm flipH="1">
                  <a:off x="4168857" y="1913083"/>
                  <a:ext cx="1288800" cy="1288800"/>
                </a:xfrm>
                <a:prstGeom prst="round2Diag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lang="en-US" altLang="zh-CN" sz="4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I</a:t>
                  </a:r>
                  <a:endParaRPr lang="zh-CN" altLang="en-US" sz="40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xfrm>
            <a:off x="3522388" y="2973614"/>
            <a:ext cx="5147224" cy="830997"/>
          </a:xfrm>
        </p:spPr>
        <p:txBody>
          <a:bodyPr/>
          <a:lstStyle/>
          <a:p>
            <a:r>
              <a:rPr lang="zh-CN" altLang="en-US" dirty="0">
                <a:sym typeface="+mn-lt"/>
              </a:rPr>
              <a:t>应用前景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7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grpSp>
        <p:nvGrpSpPr>
          <p:cNvPr id="3" name="powerpoint template design by DAJU_PPT正版来源小红书大橘PPT微信DAJU_PPT请勿抄袭搬运！盗版必究！"/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/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8" name="powerpoint template design by DAJU_PPT正版来源小红书大橘PPT微信DAJU_PPT请勿抄袭搬运！盗版必究！-2"/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owerpoint template design by DAJU_PPT正版来源小红书大橘PPT微信DAJU_PPT请勿抄袭搬运！盗版必究！-3"/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283447" y="923294"/>
            <a:ext cx="1546893" cy="461665"/>
            <a:chOff x="934400" y="936575"/>
            <a:chExt cx="1546893" cy="461665"/>
          </a:xfrm>
        </p:grpSpPr>
        <p:sp>
          <p:nvSpPr>
            <p:cNvPr id="66" name="文本框 65"/>
            <p:cNvSpPr txBox="1"/>
            <p:nvPr/>
          </p:nvSpPr>
          <p:spPr>
            <a:xfrm>
              <a:off x="1065521" y="93657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E419C"/>
                  </a:solidFill>
                </a:rPr>
                <a:t>应用场景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934400" y="963997"/>
              <a:ext cx="45719" cy="37146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5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8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8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9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应用前景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9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6" name="íš1íde">
            <a:extLst>
              <a:ext uri="{FF2B5EF4-FFF2-40B4-BE49-F238E27FC236}">
                <a16:creationId xmlns:a16="http://schemas.microsoft.com/office/drawing/2014/main" id="{13BABDE2-4E46-44BF-ADED-9EC00885B7BC}"/>
              </a:ext>
            </a:extLst>
          </p:cNvPr>
          <p:cNvGrpSpPr/>
          <p:nvPr/>
        </p:nvGrpSpPr>
        <p:grpSpPr>
          <a:xfrm>
            <a:off x="97257" y="1417335"/>
            <a:ext cx="11680175" cy="5180812"/>
            <a:chOff x="673100" y="2034351"/>
            <a:chExt cx="10534304" cy="4672553"/>
          </a:xfrm>
        </p:grpSpPr>
        <p:grpSp>
          <p:nvGrpSpPr>
            <p:cNvPr id="917" name="íṡľïḓè">
              <a:extLst>
                <a:ext uri="{FF2B5EF4-FFF2-40B4-BE49-F238E27FC236}">
                  <a16:creationId xmlns:a16="http://schemas.microsoft.com/office/drawing/2014/main" id="{3459EC1B-726B-4570-8ABE-D482A9289940}"/>
                </a:ext>
              </a:extLst>
            </p:cNvPr>
            <p:cNvGrpSpPr/>
            <p:nvPr/>
          </p:nvGrpSpPr>
          <p:grpSpPr>
            <a:xfrm>
              <a:off x="673100" y="2055721"/>
              <a:ext cx="3558334" cy="4607263"/>
              <a:chOff x="1107778" y="2055721"/>
              <a:chExt cx="3558334" cy="4607263"/>
            </a:xfrm>
          </p:grpSpPr>
          <p:sp>
            <p:nvSpPr>
              <p:cNvPr id="932" name="ïṡ1íḓè">
                <a:extLst>
                  <a:ext uri="{FF2B5EF4-FFF2-40B4-BE49-F238E27FC236}">
                    <a16:creationId xmlns:a16="http://schemas.microsoft.com/office/drawing/2014/main" id="{7C4321A6-EDBD-431F-A673-BBBAFCEEA96B}"/>
                  </a:ext>
                </a:extLst>
              </p:cNvPr>
              <p:cNvSpPr/>
              <p:nvPr/>
            </p:nvSpPr>
            <p:spPr>
              <a:xfrm>
                <a:off x="1377781" y="2325721"/>
                <a:ext cx="3215240" cy="4337263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33" name="ïṥ1idê">
                <a:extLst>
                  <a:ext uri="{FF2B5EF4-FFF2-40B4-BE49-F238E27FC236}">
                    <a16:creationId xmlns:a16="http://schemas.microsoft.com/office/drawing/2014/main" id="{7CB64157-6D0C-47DD-B9E2-C60F1CD855C4}"/>
                  </a:ext>
                </a:extLst>
              </p:cNvPr>
              <p:cNvGrpSpPr/>
              <p:nvPr/>
            </p:nvGrpSpPr>
            <p:grpSpPr>
              <a:xfrm>
                <a:off x="1548716" y="4748821"/>
                <a:ext cx="3117396" cy="1496986"/>
                <a:chOff x="1548715" y="4266549"/>
                <a:chExt cx="3117396" cy="1496986"/>
              </a:xfrm>
            </p:grpSpPr>
            <p:sp>
              <p:nvSpPr>
                <p:cNvPr id="936" name="i$ḻidé">
                  <a:extLst>
                    <a:ext uri="{FF2B5EF4-FFF2-40B4-BE49-F238E27FC236}">
                      <a16:creationId xmlns:a16="http://schemas.microsoft.com/office/drawing/2014/main" id="{8544C433-57E3-4338-A531-082B5A949099}"/>
                    </a:ext>
                  </a:extLst>
                </p:cNvPr>
                <p:cNvSpPr txBox="1"/>
                <p:nvPr/>
              </p:nvSpPr>
              <p:spPr>
                <a:xfrm>
                  <a:off x="1620150" y="4266549"/>
                  <a:ext cx="2670125" cy="638439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kumimoji="1" lang="zh-CN" altLang="en-US" sz="2000" dirty="0">
                      <a:solidFill>
                        <a:schemeClr val="tx1"/>
                      </a:solidFill>
                    </a:rPr>
                    <a:t>检测大模型存在的安全性问题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7" name="îşḷîḋê">
                  <a:extLst>
                    <a:ext uri="{FF2B5EF4-FFF2-40B4-BE49-F238E27FC236}">
                      <a16:creationId xmlns:a16="http://schemas.microsoft.com/office/drawing/2014/main" id="{A669005E-1F5B-44D5-A04A-4173FA231D79}"/>
                    </a:ext>
                  </a:extLst>
                </p:cNvPr>
                <p:cNvSpPr/>
                <p:nvPr/>
              </p:nvSpPr>
              <p:spPr>
                <a:xfrm>
                  <a:off x="1548715" y="4930788"/>
                  <a:ext cx="3117396" cy="832747"/>
                </a:xfrm>
                <a:prstGeom prst="rect">
                  <a:avLst/>
                </a:prstGeom>
              </p:spPr>
              <p:txBody>
                <a:bodyPr wrap="square" lIns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1.</a:t>
                  </a:r>
                  <a:r>
                    <a:rPr lang="zh-CN" altLang="en-US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多类别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，</a:t>
                  </a:r>
                  <a:r>
                    <a:rPr lang="zh-CN" altLang="en-US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多语种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测试</a:t>
                  </a:r>
                  <a:endParaRPr lang="en-US" altLang="zh-CN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r>
                    <a:rPr lang="en-US" altLang="zh-CN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2.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运用</a:t>
                  </a:r>
                  <a:r>
                    <a:rPr lang="en-US" altLang="zh-CN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CoT</a:t>
                  </a:r>
                  <a:r>
                    <a:rPr lang="zh-CN" altLang="en-US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、</a:t>
                  </a:r>
                  <a:r>
                    <a:rPr lang="en-US" altLang="zh-CN" b="1" dirty="0" err="1">
                      <a:solidFill>
                        <a:schemeClr val="accent1">
                          <a:lumMod val="75000"/>
                        </a:schemeClr>
                      </a:solidFill>
                    </a:rPr>
                    <a:t>CoU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测试策略检测问题</a:t>
                  </a:r>
                  <a:endParaRPr lang="zh-CN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935" name="îṧļîḑè">
                <a:extLst>
                  <a:ext uri="{FF2B5EF4-FFF2-40B4-BE49-F238E27FC236}">
                    <a16:creationId xmlns:a16="http://schemas.microsoft.com/office/drawing/2014/main" id="{3AF34A77-642C-4075-80CA-7D286EC144DD}"/>
                  </a:ext>
                </a:extLst>
              </p:cNvPr>
              <p:cNvSpPr txBox="1"/>
              <p:nvPr/>
            </p:nvSpPr>
            <p:spPr>
              <a:xfrm>
                <a:off x="1107778" y="205572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01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18" name="iṥlïḋê">
              <a:extLst>
                <a:ext uri="{FF2B5EF4-FFF2-40B4-BE49-F238E27FC236}">
                  <a16:creationId xmlns:a16="http://schemas.microsoft.com/office/drawing/2014/main" id="{20969639-03D4-4FAE-AEE0-A1E8B81E2996}"/>
                </a:ext>
              </a:extLst>
            </p:cNvPr>
            <p:cNvGrpSpPr/>
            <p:nvPr/>
          </p:nvGrpSpPr>
          <p:grpSpPr>
            <a:xfrm>
              <a:off x="4231434" y="2034351"/>
              <a:ext cx="3453879" cy="4672553"/>
              <a:chOff x="4095256" y="2034351"/>
              <a:chExt cx="3453879" cy="4672553"/>
            </a:xfrm>
          </p:grpSpPr>
          <p:sp>
            <p:nvSpPr>
              <p:cNvPr id="926" name="í$ḷiḍê">
                <a:extLst>
                  <a:ext uri="{FF2B5EF4-FFF2-40B4-BE49-F238E27FC236}">
                    <a16:creationId xmlns:a16="http://schemas.microsoft.com/office/drawing/2014/main" id="{073302C1-1DC0-4B3C-B26D-A0C6BA671954}"/>
                  </a:ext>
                </a:extLst>
              </p:cNvPr>
              <p:cNvSpPr/>
              <p:nvPr/>
            </p:nvSpPr>
            <p:spPr>
              <a:xfrm>
                <a:off x="4331455" y="2325721"/>
                <a:ext cx="3215240" cy="4337262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7" name="íślïḋê">
                <a:extLst>
                  <a:ext uri="{FF2B5EF4-FFF2-40B4-BE49-F238E27FC236}">
                    <a16:creationId xmlns:a16="http://schemas.microsoft.com/office/drawing/2014/main" id="{6F24DBAA-25D6-493C-9E04-4D51645021FD}"/>
                  </a:ext>
                </a:extLst>
              </p:cNvPr>
              <p:cNvGrpSpPr/>
              <p:nvPr/>
            </p:nvGrpSpPr>
            <p:grpSpPr>
              <a:xfrm>
                <a:off x="4470975" y="4776988"/>
                <a:ext cx="3078160" cy="1929916"/>
                <a:chOff x="1020898" y="4294716"/>
                <a:chExt cx="3078160" cy="1929916"/>
              </a:xfrm>
            </p:grpSpPr>
            <p:sp>
              <p:nvSpPr>
                <p:cNvPr id="930" name="îs1iḑè">
                  <a:extLst>
                    <a:ext uri="{FF2B5EF4-FFF2-40B4-BE49-F238E27FC236}">
                      <a16:creationId xmlns:a16="http://schemas.microsoft.com/office/drawing/2014/main" id="{4D23BAC9-4806-455F-B76B-8B2D96A06656}"/>
                    </a:ext>
                  </a:extLst>
                </p:cNvPr>
                <p:cNvSpPr txBox="1"/>
                <p:nvPr/>
              </p:nvSpPr>
              <p:spPr>
                <a:xfrm>
                  <a:off x="1020898" y="4294716"/>
                  <a:ext cx="3078160" cy="360858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kumimoji="1" lang="zh-CN" altLang="en-US" sz="2000" dirty="0">
                      <a:solidFill>
                        <a:schemeClr val="tx1"/>
                      </a:solidFill>
                    </a:rPr>
                    <a:t>大模型安全性能的提升方案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1" name="iṥḻíḋè">
                  <a:extLst>
                    <a:ext uri="{FF2B5EF4-FFF2-40B4-BE49-F238E27FC236}">
                      <a16:creationId xmlns:a16="http://schemas.microsoft.com/office/drawing/2014/main" id="{E5BA3DA1-64BC-4863-96E9-7406F8769032}"/>
                    </a:ext>
                  </a:extLst>
                </p:cNvPr>
                <p:cNvSpPr/>
                <p:nvPr/>
              </p:nvSpPr>
              <p:spPr>
                <a:xfrm>
                  <a:off x="1020898" y="4892236"/>
                  <a:ext cx="3032122" cy="1332396"/>
                </a:xfrm>
                <a:prstGeom prst="rect">
                  <a:avLst/>
                </a:prstGeom>
              </p:spPr>
              <p:txBody>
                <a:bodyPr wrap="square" lIns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  <a:latin typeface="+mn-ea"/>
                    </a:rPr>
                    <a:t>1. </a:t>
                  </a:r>
                  <a:r>
                    <a:rPr lang="en-US" altLang="zh-CN" sz="1800" b="1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SAFE-ALIGN</a:t>
                  </a:r>
                  <a:r>
                    <a:rPr lang="zh-CN" altLang="en-US" sz="1800" b="1" dirty="0">
                      <a:solidFill>
                        <a:schemeClr val="bg1">
                          <a:lumMod val="50000"/>
                        </a:schemeClr>
                      </a:solidFill>
                      <a:ea typeface="微软雅黑" panose="020B0503020204020204" pitchFamily="34" charset="-122"/>
                    </a:rPr>
                    <a:t>策略提升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大模型安全性</a:t>
                  </a:r>
                  <a:endPara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  <a:latin typeface="+mn-ea"/>
                    </a:rPr>
                    <a:t>2.</a:t>
                  </a:r>
                  <a:r>
                    <a:rPr lang="zh-CN" altLang="en-US" b="1" dirty="0">
                      <a:solidFill>
                        <a:schemeClr val="accent2">
                          <a:lumMod val="75000"/>
                        </a:schemeClr>
                      </a:solidFill>
                      <a:latin typeface="+mn-ea"/>
                    </a:rPr>
                    <a:t> </a:t>
                  </a:r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RESTA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技术恢复大模型安全性能受损问题</a:t>
                  </a:r>
                </a:p>
                <a:p>
                  <a: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 </a:t>
                  </a:r>
                </a:p>
              </p:txBody>
            </p:sp>
          </p:grpSp>
          <p:sp>
            <p:nvSpPr>
              <p:cNvPr id="929" name="íŝḷïḍe">
                <a:extLst>
                  <a:ext uri="{FF2B5EF4-FFF2-40B4-BE49-F238E27FC236}">
                    <a16:creationId xmlns:a16="http://schemas.microsoft.com/office/drawing/2014/main" id="{F7F9ED38-1D62-4A52-87D9-71CD04647C88}"/>
                  </a:ext>
                </a:extLst>
              </p:cNvPr>
              <p:cNvSpPr txBox="1"/>
              <p:nvPr/>
            </p:nvSpPr>
            <p:spPr>
              <a:xfrm>
                <a:off x="4095256" y="203435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02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19" name="iš1íďè">
              <a:extLst>
                <a:ext uri="{FF2B5EF4-FFF2-40B4-BE49-F238E27FC236}">
                  <a16:creationId xmlns:a16="http://schemas.microsoft.com/office/drawing/2014/main" id="{9D6A06A0-5CE8-4E47-AA51-87E481DD5310}"/>
                </a:ext>
              </a:extLst>
            </p:cNvPr>
            <p:cNvGrpSpPr/>
            <p:nvPr/>
          </p:nvGrpSpPr>
          <p:grpSpPr>
            <a:xfrm>
              <a:off x="7732757" y="2054042"/>
              <a:ext cx="3474647" cy="4608940"/>
              <a:chOff x="7028076" y="2054042"/>
              <a:chExt cx="3474647" cy="4608940"/>
            </a:xfrm>
          </p:grpSpPr>
          <p:sp>
            <p:nvSpPr>
              <p:cNvPr id="920" name="íšļïďé">
                <a:extLst>
                  <a:ext uri="{FF2B5EF4-FFF2-40B4-BE49-F238E27FC236}">
                    <a16:creationId xmlns:a16="http://schemas.microsoft.com/office/drawing/2014/main" id="{77210B08-3BC5-4292-A617-D7D255DDC86A}"/>
                  </a:ext>
                </a:extLst>
              </p:cNvPr>
              <p:cNvSpPr/>
              <p:nvPr/>
            </p:nvSpPr>
            <p:spPr>
              <a:xfrm>
                <a:off x="7287482" y="2325721"/>
                <a:ext cx="3215241" cy="4337261"/>
              </a:xfrm>
              <a:prstGeom prst="roundRect">
                <a:avLst>
                  <a:gd name="adj" fmla="val 8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1" name="íş1ïḓé">
                <a:extLst>
                  <a:ext uri="{FF2B5EF4-FFF2-40B4-BE49-F238E27FC236}">
                    <a16:creationId xmlns:a16="http://schemas.microsoft.com/office/drawing/2014/main" id="{E5F7CFD0-917A-4D7E-A2A2-3CDEDB56D87B}"/>
                  </a:ext>
                </a:extLst>
              </p:cNvPr>
              <p:cNvGrpSpPr/>
              <p:nvPr/>
            </p:nvGrpSpPr>
            <p:grpSpPr>
              <a:xfrm>
                <a:off x="7427001" y="4811711"/>
                <a:ext cx="3025244" cy="1434097"/>
                <a:chOff x="526849" y="4329439"/>
                <a:chExt cx="3025244" cy="1434097"/>
              </a:xfrm>
            </p:grpSpPr>
            <p:sp>
              <p:nvSpPr>
                <p:cNvPr id="924" name="ïšḻîḓé">
                  <a:extLst>
                    <a:ext uri="{FF2B5EF4-FFF2-40B4-BE49-F238E27FC236}">
                      <a16:creationId xmlns:a16="http://schemas.microsoft.com/office/drawing/2014/main" id="{211C420E-EF94-4F63-9863-18033053F355}"/>
                    </a:ext>
                  </a:extLst>
                </p:cNvPr>
                <p:cNvSpPr txBox="1"/>
                <p:nvPr/>
              </p:nvSpPr>
              <p:spPr>
                <a:xfrm>
                  <a:off x="819371" y="4329439"/>
                  <a:ext cx="2666923" cy="638439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>
                  <a:defPPr>
                    <a:defRPr lang="zh-CN"/>
                  </a:defPPr>
                  <a:lvl1pPr>
                    <a:defRPr kumimoji="0" sz="1400" b="1" i="0" u="none" strike="noStrike" cap="none" spc="0" normalizeH="0" baseline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 algn="ctr"/>
                  <a:r>
                    <a:rPr kumimoji="1" lang="zh-CN" altLang="en-US" sz="2000" dirty="0">
                      <a:solidFill>
                        <a:schemeClr val="tx1"/>
                      </a:solidFill>
                    </a:rPr>
                    <a:t>帮助用户选择合适的大模型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5" name="íṧlîḑè">
                  <a:extLst>
                    <a:ext uri="{FF2B5EF4-FFF2-40B4-BE49-F238E27FC236}">
                      <a16:creationId xmlns:a16="http://schemas.microsoft.com/office/drawing/2014/main" id="{C7A06F1E-8A14-4E02-A884-0B505067C0E7}"/>
                    </a:ext>
                  </a:extLst>
                </p:cNvPr>
                <p:cNvSpPr/>
                <p:nvPr/>
              </p:nvSpPr>
              <p:spPr>
                <a:xfrm>
                  <a:off x="526849" y="4930789"/>
                  <a:ext cx="3025244" cy="832747"/>
                </a:xfrm>
                <a:prstGeom prst="rect">
                  <a:avLst/>
                </a:prstGeom>
              </p:spPr>
              <p:txBody>
                <a:bodyPr wrap="square" lIns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1. </a:t>
                  </a:r>
                  <a:r>
                    <a:rPr lang="zh-CN" altLang="en-US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各维度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自由排序</a:t>
                  </a:r>
                  <a:b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</a:br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2. 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用户根据</a:t>
                  </a:r>
                  <a:r>
                    <a:rPr lang="zh-CN" altLang="en-US" b="1" dirty="0">
                      <a:solidFill>
                        <a:schemeClr val="accent1">
                          <a:lumMod val="75000"/>
                        </a:schemeClr>
                      </a:solidFill>
                      <a:latin typeface="+mn-ea"/>
                    </a:rPr>
                    <a:t>测评榜单</a:t>
                  </a:r>
                  <a:r>
                    <a:rPr lang="zh-CN" altLang="en-US" b="1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选择所需大模型</a:t>
                  </a:r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923" name="íşļîďè">
                <a:extLst>
                  <a:ext uri="{FF2B5EF4-FFF2-40B4-BE49-F238E27FC236}">
                    <a16:creationId xmlns:a16="http://schemas.microsoft.com/office/drawing/2014/main" id="{C3A3F363-4D69-445E-9B32-E876336A5D0B}"/>
                  </a:ext>
                </a:extLst>
              </p:cNvPr>
              <p:cNvSpPr txBox="1"/>
              <p:nvPr/>
            </p:nvSpPr>
            <p:spPr>
              <a:xfrm>
                <a:off x="7028076" y="2054042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bg1"/>
                </a:solidFill>
              </a:ln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03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9929E90-80CA-490F-9038-496FEACA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628258"/>
            <a:ext cx="3210559" cy="25320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A31640-C197-4917-A9A9-2EAAF0F1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434" y="1630973"/>
            <a:ext cx="3391194" cy="2540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0FEF3E-F673-4935-8EF9-6F20C5E0D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329" y="1628258"/>
            <a:ext cx="3265146" cy="2560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xfrm>
            <a:off x="3522388" y="3061079"/>
            <a:ext cx="5147224" cy="83099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sz="6000" b="1" spc="300" dirty="0">
                <a:solidFill>
                  <a:schemeClr val="accent1"/>
                </a:solidFill>
              </a:rPr>
              <a:t>研究背景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0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8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283447" y="1018447"/>
            <a:ext cx="1546893" cy="461665"/>
            <a:chOff x="934400" y="936575"/>
            <a:chExt cx="1546893" cy="461665"/>
          </a:xfrm>
        </p:grpSpPr>
        <p:sp>
          <p:nvSpPr>
            <p:cNvPr id="66" name="文本框 65"/>
            <p:cNvSpPr txBox="1"/>
            <p:nvPr/>
          </p:nvSpPr>
          <p:spPr>
            <a:xfrm>
              <a:off x="1065521" y="93657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E419C"/>
                  </a:solidFill>
                </a:rPr>
                <a:t>未来展望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934400" y="963997"/>
              <a:ext cx="45719" cy="37146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7168" y="1556792"/>
            <a:ext cx="3617664" cy="3477867"/>
            <a:chOff x="4287168" y="1556792"/>
            <a:chExt cx="3617664" cy="3477867"/>
          </a:xfrm>
        </p:grpSpPr>
        <p:grpSp>
          <p:nvGrpSpPr>
            <p:cNvPr id="68" name="组合 67"/>
            <p:cNvGrpSpPr/>
            <p:nvPr/>
          </p:nvGrpSpPr>
          <p:grpSpPr>
            <a:xfrm>
              <a:off x="5235153" y="2736676"/>
              <a:ext cx="1805758" cy="1107134"/>
              <a:chOff x="2748831" y="1448435"/>
              <a:chExt cx="6694339" cy="3961131"/>
            </a:xfrm>
          </p:grpSpPr>
          <p:sp>
            <p:nvSpPr>
              <p:cNvPr id="69" name="任意多边形 10"/>
              <p:cNvSpPr/>
              <p:nvPr/>
            </p:nvSpPr>
            <p:spPr bwMode="auto">
              <a:xfrm>
                <a:off x="7063892" y="1448435"/>
                <a:ext cx="2283934" cy="2279600"/>
              </a:xfrm>
              <a:custGeom>
                <a:avLst/>
                <a:gdLst>
                  <a:gd name="T0" fmla="*/ 734 w 761"/>
                  <a:gd name="T1" fmla="*/ 315 h 760"/>
                  <a:gd name="T2" fmla="*/ 652 w 761"/>
                  <a:gd name="T3" fmla="*/ 315 h 760"/>
                  <a:gd name="T4" fmla="*/ 619 w 761"/>
                  <a:gd name="T5" fmla="*/ 235 h 760"/>
                  <a:gd name="T6" fmla="*/ 677 w 761"/>
                  <a:gd name="T7" fmla="*/ 176 h 760"/>
                  <a:gd name="T8" fmla="*/ 677 w 761"/>
                  <a:gd name="T9" fmla="*/ 138 h 760"/>
                  <a:gd name="T10" fmla="*/ 622 w 761"/>
                  <a:gd name="T11" fmla="*/ 84 h 760"/>
                  <a:gd name="T12" fmla="*/ 584 w 761"/>
                  <a:gd name="T13" fmla="*/ 84 h 760"/>
                  <a:gd name="T14" fmla="*/ 526 w 761"/>
                  <a:gd name="T15" fmla="*/ 142 h 760"/>
                  <a:gd name="T16" fmla="*/ 446 w 761"/>
                  <a:gd name="T17" fmla="*/ 109 h 760"/>
                  <a:gd name="T18" fmla="*/ 446 w 761"/>
                  <a:gd name="T19" fmla="*/ 26 h 760"/>
                  <a:gd name="T20" fmla="*/ 419 w 761"/>
                  <a:gd name="T21" fmla="*/ 0 h 760"/>
                  <a:gd name="T22" fmla="*/ 342 w 761"/>
                  <a:gd name="T23" fmla="*/ 0 h 760"/>
                  <a:gd name="T24" fmla="*/ 315 w 761"/>
                  <a:gd name="T25" fmla="*/ 26 h 760"/>
                  <a:gd name="T26" fmla="*/ 315 w 761"/>
                  <a:gd name="T27" fmla="*/ 109 h 760"/>
                  <a:gd name="T28" fmla="*/ 235 w 761"/>
                  <a:gd name="T29" fmla="*/ 142 h 760"/>
                  <a:gd name="T30" fmla="*/ 177 w 761"/>
                  <a:gd name="T31" fmla="*/ 84 h 760"/>
                  <a:gd name="T32" fmla="*/ 139 w 761"/>
                  <a:gd name="T33" fmla="*/ 84 h 760"/>
                  <a:gd name="T34" fmla="*/ 84 w 761"/>
                  <a:gd name="T35" fmla="*/ 138 h 760"/>
                  <a:gd name="T36" fmla="*/ 84 w 761"/>
                  <a:gd name="T37" fmla="*/ 176 h 760"/>
                  <a:gd name="T38" fmla="*/ 143 w 761"/>
                  <a:gd name="T39" fmla="*/ 235 h 760"/>
                  <a:gd name="T40" fmla="*/ 110 w 761"/>
                  <a:gd name="T41" fmla="*/ 315 h 760"/>
                  <a:gd name="T42" fmla="*/ 27 w 761"/>
                  <a:gd name="T43" fmla="*/ 315 h 760"/>
                  <a:gd name="T44" fmla="*/ 0 w 761"/>
                  <a:gd name="T45" fmla="*/ 341 h 760"/>
                  <a:gd name="T46" fmla="*/ 0 w 761"/>
                  <a:gd name="T47" fmla="*/ 419 h 760"/>
                  <a:gd name="T48" fmla="*/ 27 w 761"/>
                  <a:gd name="T49" fmla="*/ 446 h 760"/>
                  <a:gd name="T50" fmla="*/ 110 w 761"/>
                  <a:gd name="T51" fmla="*/ 446 h 760"/>
                  <a:gd name="T52" fmla="*/ 143 w 761"/>
                  <a:gd name="T53" fmla="*/ 525 h 760"/>
                  <a:gd name="T54" fmla="*/ 84 w 761"/>
                  <a:gd name="T55" fmla="*/ 584 h 760"/>
                  <a:gd name="T56" fmla="*/ 84 w 761"/>
                  <a:gd name="T57" fmla="*/ 622 h 760"/>
                  <a:gd name="T58" fmla="*/ 139 w 761"/>
                  <a:gd name="T59" fmla="*/ 676 h 760"/>
                  <a:gd name="T60" fmla="*/ 177 w 761"/>
                  <a:gd name="T61" fmla="*/ 676 h 760"/>
                  <a:gd name="T62" fmla="*/ 235 w 761"/>
                  <a:gd name="T63" fmla="*/ 618 h 760"/>
                  <a:gd name="T64" fmla="*/ 315 w 761"/>
                  <a:gd name="T65" fmla="*/ 651 h 760"/>
                  <a:gd name="T66" fmla="*/ 315 w 761"/>
                  <a:gd name="T67" fmla="*/ 734 h 760"/>
                  <a:gd name="T68" fmla="*/ 342 w 761"/>
                  <a:gd name="T69" fmla="*/ 760 h 760"/>
                  <a:gd name="T70" fmla="*/ 419 w 761"/>
                  <a:gd name="T71" fmla="*/ 760 h 760"/>
                  <a:gd name="T72" fmla="*/ 446 w 761"/>
                  <a:gd name="T73" fmla="*/ 734 h 760"/>
                  <a:gd name="T74" fmla="*/ 446 w 761"/>
                  <a:gd name="T75" fmla="*/ 651 h 760"/>
                  <a:gd name="T76" fmla="*/ 526 w 761"/>
                  <a:gd name="T77" fmla="*/ 618 h 760"/>
                  <a:gd name="T78" fmla="*/ 584 w 761"/>
                  <a:gd name="T79" fmla="*/ 676 h 760"/>
                  <a:gd name="T80" fmla="*/ 622 w 761"/>
                  <a:gd name="T81" fmla="*/ 676 h 760"/>
                  <a:gd name="T82" fmla="*/ 677 w 761"/>
                  <a:gd name="T83" fmla="*/ 622 h 760"/>
                  <a:gd name="T84" fmla="*/ 677 w 761"/>
                  <a:gd name="T85" fmla="*/ 584 h 760"/>
                  <a:gd name="T86" fmla="*/ 619 w 761"/>
                  <a:gd name="T87" fmla="*/ 525 h 760"/>
                  <a:gd name="T88" fmla="*/ 652 w 761"/>
                  <a:gd name="T89" fmla="*/ 446 h 760"/>
                  <a:gd name="T90" fmla="*/ 734 w 761"/>
                  <a:gd name="T91" fmla="*/ 446 h 760"/>
                  <a:gd name="T92" fmla="*/ 761 w 761"/>
                  <a:gd name="T93" fmla="*/ 419 h 760"/>
                  <a:gd name="T94" fmla="*/ 761 w 761"/>
                  <a:gd name="T95" fmla="*/ 341 h 760"/>
                  <a:gd name="T96" fmla="*/ 734 w 761"/>
                  <a:gd name="T97" fmla="*/ 315 h 760"/>
                  <a:gd name="T98" fmla="*/ 381 w 761"/>
                  <a:gd name="T99" fmla="*/ 595 h 760"/>
                  <a:gd name="T100" fmla="*/ 166 w 761"/>
                  <a:gd name="T101" fmla="*/ 380 h 760"/>
                  <a:gd name="T102" fmla="*/ 381 w 761"/>
                  <a:gd name="T103" fmla="*/ 165 h 760"/>
                  <a:gd name="T104" fmla="*/ 595 w 761"/>
                  <a:gd name="T105" fmla="*/ 380 h 760"/>
                  <a:gd name="T106" fmla="*/ 381 w 761"/>
                  <a:gd name="T107" fmla="*/ 595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1" h="760">
                    <a:moveTo>
                      <a:pt x="734" y="315"/>
                    </a:moveTo>
                    <a:cubicBezTo>
                      <a:pt x="652" y="315"/>
                      <a:pt x="652" y="315"/>
                      <a:pt x="652" y="315"/>
                    </a:cubicBezTo>
                    <a:cubicBezTo>
                      <a:pt x="645" y="286"/>
                      <a:pt x="633" y="259"/>
                      <a:pt x="619" y="235"/>
                    </a:cubicBezTo>
                    <a:cubicBezTo>
                      <a:pt x="677" y="176"/>
                      <a:pt x="677" y="176"/>
                      <a:pt x="677" y="176"/>
                    </a:cubicBezTo>
                    <a:cubicBezTo>
                      <a:pt x="687" y="166"/>
                      <a:pt x="687" y="149"/>
                      <a:pt x="677" y="138"/>
                    </a:cubicBezTo>
                    <a:cubicBezTo>
                      <a:pt x="622" y="84"/>
                      <a:pt x="622" y="84"/>
                      <a:pt x="622" y="84"/>
                    </a:cubicBezTo>
                    <a:cubicBezTo>
                      <a:pt x="612" y="73"/>
                      <a:pt x="595" y="73"/>
                      <a:pt x="584" y="84"/>
                    </a:cubicBezTo>
                    <a:cubicBezTo>
                      <a:pt x="526" y="142"/>
                      <a:pt x="526" y="142"/>
                      <a:pt x="526" y="142"/>
                    </a:cubicBezTo>
                    <a:cubicBezTo>
                      <a:pt x="502" y="127"/>
                      <a:pt x="475" y="116"/>
                      <a:pt x="446" y="109"/>
                    </a:cubicBezTo>
                    <a:cubicBezTo>
                      <a:pt x="446" y="26"/>
                      <a:pt x="446" y="26"/>
                      <a:pt x="446" y="26"/>
                    </a:cubicBezTo>
                    <a:cubicBezTo>
                      <a:pt x="446" y="12"/>
                      <a:pt x="434" y="0"/>
                      <a:pt x="419" y="0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327" y="0"/>
                      <a:pt x="315" y="12"/>
                      <a:pt x="315" y="26"/>
                    </a:cubicBezTo>
                    <a:cubicBezTo>
                      <a:pt x="315" y="109"/>
                      <a:pt x="315" y="109"/>
                      <a:pt x="315" y="109"/>
                    </a:cubicBezTo>
                    <a:cubicBezTo>
                      <a:pt x="287" y="116"/>
                      <a:pt x="260" y="127"/>
                      <a:pt x="235" y="142"/>
                    </a:cubicBezTo>
                    <a:cubicBezTo>
                      <a:pt x="177" y="84"/>
                      <a:pt x="177" y="84"/>
                      <a:pt x="177" y="84"/>
                    </a:cubicBezTo>
                    <a:cubicBezTo>
                      <a:pt x="166" y="73"/>
                      <a:pt x="149" y="73"/>
                      <a:pt x="139" y="84"/>
                    </a:cubicBezTo>
                    <a:cubicBezTo>
                      <a:pt x="84" y="138"/>
                      <a:pt x="84" y="138"/>
                      <a:pt x="84" y="138"/>
                    </a:cubicBezTo>
                    <a:cubicBezTo>
                      <a:pt x="74" y="149"/>
                      <a:pt x="74" y="166"/>
                      <a:pt x="84" y="176"/>
                    </a:cubicBezTo>
                    <a:cubicBezTo>
                      <a:pt x="143" y="235"/>
                      <a:pt x="143" y="235"/>
                      <a:pt x="143" y="235"/>
                    </a:cubicBezTo>
                    <a:cubicBezTo>
                      <a:pt x="128" y="259"/>
                      <a:pt x="117" y="286"/>
                      <a:pt x="110" y="315"/>
                    </a:cubicBezTo>
                    <a:cubicBezTo>
                      <a:pt x="27" y="315"/>
                      <a:pt x="27" y="315"/>
                      <a:pt x="27" y="315"/>
                    </a:cubicBezTo>
                    <a:cubicBezTo>
                      <a:pt x="12" y="315"/>
                      <a:pt x="0" y="327"/>
                      <a:pt x="0" y="341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0" y="434"/>
                      <a:pt x="12" y="446"/>
                      <a:pt x="27" y="446"/>
                    </a:cubicBezTo>
                    <a:cubicBezTo>
                      <a:pt x="110" y="446"/>
                      <a:pt x="110" y="446"/>
                      <a:pt x="110" y="446"/>
                    </a:cubicBezTo>
                    <a:cubicBezTo>
                      <a:pt x="117" y="474"/>
                      <a:pt x="128" y="501"/>
                      <a:pt x="143" y="525"/>
                    </a:cubicBezTo>
                    <a:cubicBezTo>
                      <a:pt x="84" y="584"/>
                      <a:pt x="84" y="584"/>
                      <a:pt x="84" y="584"/>
                    </a:cubicBezTo>
                    <a:cubicBezTo>
                      <a:pt x="74" y="594"/>
                      <a:pt x="74" y="611"/>
                      <a:pt x="84" y="622"/>
                    </a:cubicBezTo>
                    <a:cubicBezTo>
                      <a:pt x="139" y="676"/>
                      <a:pt x="139" y="676"/>
                      <a:pt x="139" y="676"/>
                    </a:cubicBezTo>
                    <a:cubicBezTo>
                      <a:pt x="149" y="687"/>
                      <a:pt x="166" y="687"/>
                      <a:pt x="177" y="676"/>
                    </a:cubicBezTo>
                    <a:cubicBezTo>
                      <a:pt x="235" y="618"/>
                      <a:pt x="235" y="618"/>
                      <a:pt x="235" y="618"/>
                    </a:cubicBezTo>
                    <a:cubicBezTo>
                      <a:pt x="260" y="633"/>
                      <a:pt x="287" y="644"/>
                      <a:pt x="315" y="651"/>
                    </a:cubicBezTo>
                    <a:cubicBezTo>
                      <a:pt x="315" y="734"/>
                      <a:pt x="315" y="734"/>
                      <a:pt x="315" y="734"/>
                    </a:cubicBezTo>
                    <a:cubicBezTo>
                      <a:pt x="315" y="748"/>
                      <a:pt x="327" y="760"/>
                      <a:pt x="342" y="760"/>
                    </a:cubicBezTo>
                    <a:cubicBezTo>
                      <a:pt x="419" y="760"/>
                      <a:pt x="419" y="760"/>
                      <a:pt x="419" y="760"/>
                    </a:cubicBezTo>
                    <a:cubicBezTo>
                      <a:pt x="434" y="760"/>
                      <a:pt x="446" y="748"/>
                      <a:pt x="446" y="734"/>
                    </a:cubicBezTo>
                    <a:cubicBezTo>
                      <a:pt x="446" y="651"/>
                      <a:pt x="446" y="651"/>
                      <a:pt x="446" y="651"/>
                    </a:cubicBezTo>
                    <a:cubicBezTo>
                      <a:pt x="475" y="644"/>
                      <a:pt x="502" y="633"/>
                      <a:pt x="526" y="618"/>
                    </a:cubicBezTo>
                    <a:cubicBezTo>
                      <a:pt x="584" y="676"/>
                      <a:pt x="584" y="676"/>
                      <a:pt x="584" y="676"/>
                    </a:cubicBezTo>
                    <a:cubicBezTo>
                      <a:pt x="595" y="687"/>
                      <a:pt x="612" y="687"/>
                      <a:pt x="622" y="676"/>
                    </a:cubicBezTo>
                    <a:cubicBezTo>
                      <a:pt x="677" y="622"/>
                      <a:pt x="677" y="622"/>
                      <a:pt x="677" y="622"/>
                    </a:cubicBezTo>
                    <a:cubicBezTo>
                      <a:pt x="687" y="611"/>
                      <a:pt x="687" y="594"/>
                      <a:pt x="677" y="584"/>
                    </a:cubicBezTo>
                    <a:cubicBezTo>
                      <a:pt x="619" y="525"/>
                      <a:pt x="619" y="525"/>
                      <a:pt x="619" y="525"/>
                    </a:cubicBezTo>
                    <a:cubicBezTo>
                      <a:pt x="633" y="501"/>
                      <a:pt x="645" y="474"/>
                      <a:pt x="652" y="446"/>
                    </a:cubicBezTo>
                    <a:cubicBezTo>
                      <a:pt x="734" y="446"/>
                      <a:pt x="734" y="446"/>
                      <a:pt x="734" y="446"/>
                    </a:cubicBezTo>
                    <a:cubicBezTo>
                      <a:pt x="749" y="446"/>
                      <a:pt x="761" y="434"/>
                      <a:pt x="761" y="419"/>
                    </a:cubicBezTo>
                    <a:cubicBezTo>
                      <a:pt x="761" y="341"/>
                      <a:pt x="761" y="341"/>
                      <a:pt x="761" y="341"/>
                    </a:cubicBezTo>
                    <a:cubicBezTo>
                      <a:pt x="761" y="327"/>
                      <a:pt x="749" y="315"/>
                      <a:pt x="734" y="315"/>
                    </a:cubicBezTo>
                    <a:moveTo>
                      <a:pt x="381" y="595"/>
                    </a:moveTo>
                    <a:cubicBezTo>
                      <a:pt x="262" y="595"/>
                      <a:pt x="166" y="499"/>
                      <a:pt x="166" y="380"/>
                    </a:cubicBezTo>
                    <a:cubicBezTo>
                      <a:pt x="166" y="261"/>
                      <a:pt x="262" y="165"/>
                      <a:pt x="381" y="165"/>
                    </a:cubicBezTo>
                    <a:cubicBezTo>
                      <a:pt x="499" y="165"/>
                      <a:pt x="595" y="261"/>
                      <a:pt x="595" y="380"/>
                    </a:cubicBezTo>
                    <a:cubicBezTo>
                      <a:pt x="595" y="499"/>
                      <a:pt x="499" y="595"/>
                      <a:pt x="381" y="595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任意多边形 11"/>
              <p:cNvSpPr/>
              <p:nvPr/>
            </p:nvSpPr>
            <p:spPr bwMode="auto">
              <a:xfrm>
                <a:off x="2860067" y="2491446"/>
                <a:ext cx="1119576" cy="1119576"/>
              </a:xfrm>
              <a:custGeom>
                <a:avLst/>
                <a:gdLst>
                  <a:gd name="T0" fmla="*/ 360 w 373"/>
                  <a:gd name="T1" fmla="*/ 154 h 373"/>
                  <a:gd name="T2" fmla="*/ 320 w 373"/>
                  <a:gd name="T3" fmla="*/ 154 h 373"/>
                  <a:gd name="T4" fmla="*/ 303 w 373"/>
                  <a:gd name="T5" fmla="*/ 115 h 373"/>
                  <a:gd name="T6" fmla="*/ 332 w 373"/>
                  <a:gd name="T7" fmla="*/ 86 h 373"/>
                  <a:gd name="T8" fmla="*/ 332 w 373"/>
                  <a:gd name="T9" fmla="*/ 68 h 373"/>
                  <a:gd name="T10" fmla="*/ 305 w 373"/>
                  <a:gd name="T11" fmla="*/ 41 h 373"/>
                  <a:gd name="T12" fmla="*/ 287 w 373"/>
                  <a:gd name="T13" fmla="*/ 41 h 373"/>
                  <a:gd name="T14" fmla="*/ 258 w 373"/>
                  <a:gd name="T15" fmla="*/ 70 h 373"/>
                  <a:gd name="T16" fmla="*/ 219 w 373"/>
                  <a:gd name="T17" fmla="*/ 53 h 373"/>
                  <a:gd name="T18" fmla="*/ 219 w 373"/>
                  <a:gd name="T19" fmla="*/ 13 h 373"/>
                  <a:gd name="T20" fmla="*/ 206 w 373"/>
                  <a:gd name="T21" fmla="*/ 0 h 373"/>
                  <a:gd name="T22" fmla="*/ 168 w 373"/>
                  <a:gd name="T23" fmla="*/ 0 h 373"/>
                  <a:gd name="T24" fmla="*/ 154 w 373"/>
                  <a:gd name="T25" fmla="*/ 13 h 373"/>
                  <a:gd name="T26" fmla="*/ 154 w 373"/>
                  <a:gd name="T27" fmla="*/ 53 h 373"/>
                  <a:gd name="T28" fmla="*/ 115 w 373"/>
                  <a:gd name="T29" fmla="*/ 70 h 373"/>
                  <a:gd name="T30" fmla="*/ 86 w 373"/>
                  <a:gd name="T31" fmla="*/ 41 h 373"/>
                  <a:gd name="T32" fmla="*/ 68 w 373"/>
                  <a:gd name="T33" fmla="*/ 41 h 373"/>
                  <a:gd name="T34" fmla="*/ 41 w 373"/>
                  <a:gd name="T35" fmla="*/ 68 h 373"/>
                  <a:gd name="T36" fmla="*/ 41 w 373"/>
                  <a:gd name="T37" fmla="*/ 86 h 373"/>
                  <a:gd name="T38" fmla="*/ 70 w 373"/>
                  <a:gd name="T39" fmla="*/ 115 h 373"/>
                  <a:gd name="T40" fmla="*/ 53 w 373"/>
                  <a:gd name="T41" fmla="*/ 154 h 373"/>
                  <a:gd name="T42" fmla="*/ 13 w 373"/>
                  <a:gd name="T43" fmla="*/ 154 h 373"/>
                  <a:gd name="T44" fmla="*/ 0 w 373"/>
                  <a:gd name="T45" fmla="*/ 168 h 373"/>
                  <a:gd name="T46" fmla="*/ 0 w 373"/>
                  <a:gd name="T47" fmla="*/ 206 h 373"/>
                  <a:gd name="T48" fmla="*/ 13 w 373"/>
                  <a:gd name="T49" fmla="*/ 219 h 373"/>
                  <a:gd name="T50" fmla="*/ 53 w 373"/>
                  <a:gd name="T51" fmla="*/ 219 h 373"/>
                  <a:gd name="T52" fmla="*/ 70 w 373"/>
                  <a:gd name="T53" fmla="*/ 258 h 373"/>
                  <a:gd name="T54" fmla="*/ 41 w 373"/>
                  <a:gd name="T55" fmla="*/ 287 h 373"/>
                  <a:gd name="T56" fmla="*/ 41 w 373"/>
                  <a:gd name="T57" fmla="*/ 305 h 373"/>
                  <a:gd name="T58" fmla="*/ 68 w 373"/>
                  <a:gd name="T59" fmla="*/ 332 h 373"/>
                  <a:gd name="T60" fmla="*/ 86 w 373"/>
                  <a:gd name="T61" fmla="*/ 332 h 373"/>
                  <a:gd name="T62" fmla="*/ 115 w 373"/>
                  <a:gd name="T63" fmla="*/ 303 h 373"/>
                  <a:gd name="T64" fmla="*/ 154 w 373"/>
                  <a:gd name="T65" fmla="*/ 320 h 373"/>
                  <a:gd name="T66" fmla="*/ 154 w 373"/>
                  <a:gd name="T67" fmla="*/ 360 h 373"/>
                  <a:gd name="T68" fmla="*/ 168 w 373"/>
                  <a:gd name="T69" fmla="*/ 373 h 373"/>
                  <a:gd name="T70" fmla="*/ 206 w 373"/>
                  <a:gd name="T71" fmla="*/ 373 h 373"/>
                  <a:gd name="T72" fmla="*/ 219 w 373"/>
                  <a:gd name="T73" fmla="*/ 360 h 373"/>
                  <a:gd name="T74" fmla="*/ 219 w 373"/>
                  <a:gd name="T75" fmla="*/ 320 h 373"/>
                  <a:gd name="T76" fmla="*/ 258 w 373"/>
                  <a:gd name="T77" fmla="*/ 303 h 373"/>
                  <a:gd name="T78" fmla="*/ 287 w 373"/>
                  <a:gd name="T79" fmla="*/ 332 h 373"/>
                  <a:gd name="T80" fmla="*/ 305 w 373"/>
                  <a:gd name="T81" fmla="*/ 332 h 373"/>
                  <a:gd name="T82" fmla="*/ 332 w 373"/>
                  <a:gd name="T83" fmla="*/ 305 h 373"/>
                  <a:gd name="T84" fmla="*/ 332 w 373"/>
                  <a:gd name="T85" fmla="*/ 287 h 373"/>
                  <a:gd name="T86" fmla="*/ 303 w 373"/>
                  <a:gd name="T87" fmla="*/ 258 h 373"/>
                  <a:gd name="T88" fmla="*/ 320 w 373"/>
                  <a:gd name="T89" fmla="*/ 219 h 373"/>
                  <a:gd name="T90" fmla="*/ 360 w 373"/>
                  <a:gd name="T91" fmla="*/ 219 h 373"/>
                  <a:gd name="T92" fmla="*/ 373 w 373"/>
                  <a:gd name="T93" fmla="*/ 206 h 373"/>
                  <a:gd name="T94" fmla="*/ 373 w 373"/>
                  <a:gd name="T95" fmla="*/ 168 h 373"/>
                  <a:gd name="T96" fmla="*/ 360 w 373"/>
                  <a:gd name="T97" fmla="*/ 154 h 373"/>
                  <a:gd name="T98" fmla="*/ 187 w 373"/>
                  <a:gd name="T99" fmla="*/ 292 h 373"/>
                  <a:gd name="T100" fmla="*/ 81 w 373"/>
                  <a:gd name="T101" fmla="*/ 187 h 373"/>
                  <a:gd name="T102" fmla="*/ 187 w 373"/>
                  <a:gd name="T103" fmla="*/ 81 h 373"/>
                  <a:gd name="T104" fmla="*/ 292 w 373"/>
                  <a:gd name="T105" fmla="*/ 187 h 373"/>
                  <a:gd name="T106" fmla="*/ 187 w 373"/>
                  <a:gd name="T107" fmla="*/ 292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3" h="373">
                    <a:moveTo>
                      <a:pt x="360" y="154"/>
                    </a:moveTo>
                    <a:cubicBezTo>
                      <a:pt x="320" y="154"/>
                      <a:pt x="320" y="154"/>
                      <a:pt x="320" y="154"/>
                    </a:cubicBezTo>
                    <a:cubicBezTo>
                      <a:pt x="316" y="140"/>
                      <a:pt x="311" y="127"/>
                      <a:pt x="303" y="115"/>
                    </a:cubicBezTo>
                    <a:cubicBezTo>
                      <a:pt x="332" y="86"/>
                      <a:pt x="332" y="86"/>
                      <a:pt x="332" y="86"/>
                    </a:cubicBezTo>
                    <a:cubicBezTo>
                      <a:pt x="337" y="81"/>
                      <a:pt x="337" y="73"/>
                      <a:pt x="332" y="68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0" y="36"/>
                      <a:pt x="292" y="36"/>
                      <a:pt x="287" y="4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46" y="62"/>
                      <a:pt x="233" y="57"/>
                      <a:pt x="219" y="53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5"/>
                      <a:pt x="213" y="0"/>
                      <a:pt x="206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0" y="0"/>
                      <a:pt x="154" y="5"/>
                      <a:pt x="154" y="13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40" y="57"/>
                      <a:pt x="127" y="62"/>
                      <a:pt x="115" y="70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1" y="36"/>
                      <a:pt x="73" y="36"/>
                      <a:pt x="68" y="41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36" y="73"/>
                      <a:pt x="36" y="81"/>
                      <a:pt x="41" y="86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62" y="127"/>
                      <a:pt x="57" y="140"/>
                      <a:pt x="53" y="154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5" y="154"/>
                      <a:pt x="0" y="160"/>
                      <a:pt x="0" y="168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13"/>
                      <a:pt x="5" y="219"/>
                      <a:pt x="13" y="219"/>
                    </a:cubicBezTo>
                    <a:cubicBezTo>
                      <a:pt x="53" y="219"/>
                      <a:pt x="53" y="219"/>
                      <a:pt x="53" y="219"/>
                    </a:cubicBezTo>
                    <a:cubicBezTo>
                      <a:pt x="57" y="233"/>
                      <a:pt x="62" y="246"/>
                      <a:pt x="70" y="258"/>
                    </a:cubicBezTo>
                    <a:cubicBezTo>
                      <a:pt x="41" y="287"/>
                      <a:pt x="41" y="287"/>
                      <a:pt x="41" y="287"/>
                    </a:cubicBezTo>
                    <a:cubicBezTo>
                      <a:pt x="36" y="292"/>
                      <a:pt x="36" y="300"/>
                      <a:pt x="41" y="305"/>
                    </a:cubicBezTo>
                    <a:cubicBezTo>
                      <a:pt x="68" y="332"/>
                      <a:pt x="68" y="332"/>
                      <a:pt x="68" y="332"/>
                    </a:cubicBezTo>
                    <a:cubicBezTo>
                      <a:pt x="73" y="337"/>
                      <a:pt x="81" y="337"/>
                      <a:pt x="86" y="332"/>
                    </a:cubicBezTo>
                    <a:cubicBezTo>
                      <a:pt x="115" y="303"/>
                      <a:pt x="115" y="303"/>
                      <a:pt x="115" y="303"/>
                    </a:cubicBezTo>
                    <a:cubicBezTo>
                      <a:pt x="127" y="311"/>
                      <a:pt x="140" y="316"/>
                      <a:pt x="154" y="320"/>
                    </a:cubicBezTo>
                    <a:cubicBezTo>
                      <a:pt x="154" y="360"/>
                      <a:pt x="154" y="360"/>
                      <a:pt x="154" y="360"/>
                    </a:cubicBezTo>
                    <a:cubicBezTo>
                      <a:pt x="154" y="368"/>
                      <a:pt x="160" y="373"/>
                      <a:pt x="168" y="373"/>
                    </a:cubicBezTo>
                    <a:cubicBezTo>
                      <a:pt x="206" y="373"/>
                      <a:pt x="206" y="373"/>
                      <a:pt x="206" y="373"/>
                    </a:cubicBezTo>
                    <a:cubicBezTo>
                      <a:pt x="213" y="373"/>
                      <a:pt x="219" y="368"/>
                      <a:pt x="219" y="360"/>
                    </a:cubicBezTo>
                    <a:cubicBezTo>
                      <a:pt x="219" y="320"/>
                      <a:pt x="219" y="320"/>
                      <a:pt x="219" y="320"/>
                    </a:cubicBezTo>
                    <a:cubicBezTo>
                      <a:pt x="233" y="316"/>
                      <a:pt x="246" y="311"/>
                      <a:pt x="258" y="303"/>
                    </a:cubicBezTo>
                    <a:cubicBezTo>
                      <a:pt x="287" y="332"/>
                      <a:pt x="287" y="332"/>
                      <a:pt x="287" y="332"/>
                    </a:cubicBezTo>
                    <a:cubicBezTo>
                      <a:pt x="292" y="337"/>
                      <a:pt x="300" y="337"/>
                      <a:pt x="305" y="332"/>
                    </a:cubicBezTo>
                    <a:cubicBezTo>
                      <a:pt x="332" y="305"/>
                      <a:pt x="332" y="305"/>
                      <a:pt x="332" y="305"/>
                    </a:cubicBezTo>
                    <a:cubicBezTo>
                      <a:pt x="337" y="300"/>
                      <a:pt x="337" y="292"/>
                      <a:pt x="332" y="287"/>
                    </a:cubicBezTo>
                    <a:cubicBezTo>
                      <a:pt x="303" y="258"/>
                      <a:pt x="303" y="258"/>
                      <a:pt x="303" y="258"/>
                    </a:cubicBezTo>
                    <a:cubicBezTo>
                      <a:pt x="311" y="246"/>
                      <a:pt x="316" y="233"/>
                      <a:pt x="320" y="219"/>
                    </a:cubicBezTo>
                    <a:cubicBezTo>
                      <a:pt x="360" y="219"/>
                      <a:pt x="360" y="219"/>
                      <a:pt x="360" y="219"/>
                    </a:cubicBezTo>
                    <a:cubicBezTo>
                      <a:pt x="368" y="219"/>
                      <a:pt x="373" y="213"/>
                      <a:pt x="373" y="206"/>
                    </a:cubicBezTo>
                    <a:cubicBezTo>
                      <a:pt x="373" y="168"/>
                      <a:pt x="373" y="168"/>
                      <a:pt x="373" y="168"/>
                    </a:cubicBezTo>
                    <a:cubicBezTo>
                      <a:pt x="373" y="160"/>
                      <a:pt x="368" y="154"/>
                      <a:pt x="360" y="154"/>
                    </a:cubicBezTo>
                    <a:moveTo>
                      <a:pt x="187" y="292"/>
                    </a:moveTo>
                    <a:cubicBezTo>
                      <a:pt x="128" y="292"/>
                      <a:pt x="81" y="245"/>
                      <a:pt x="81" y="187"/>
                    </a:cubicBezTo>
                    <a:cubicBezTo>
                      <a:pt x="81" y="128"/>
                      <a:pt x="128" y="81"/>
                      <a:pt x="187" y="81"/>
                    </a:cubicBezTo>
                    <a:cubicBezTo>
                      <a:pt x="245" y="81"/>
                      <a:pt x="292" y="128"/>
                      <a:pt x="292" y="187"/>
                    </a:cubicBezTo>
                    <a:cubicBezTo>
                      <a:pt x="292" y="245"/>
                      <a:pt x="245" y="292"/>
                      <a:pt x="187" y="29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任意多边形 12"/>
              <p:cNvSpPr/>
              <p:nvPr/>
            </p:nvSpPr>
            <p:spPr bwMode="auto">
              <a:xfrm>
                <a:off x="6069998" y="1565449"/>
                <a:ext cx="1206253" cy="1204808"/>
              </a:xfrm>
              <a:custGeom>
                <a:avLst/>
                <a:gdLst>
                  <a:gd name="T0" fmla="*/ 343 w 402"/>
                  <a:gd name="T1" fmla="*/ 165 h 402"/>
                  <a:gd name="T2" fmla="*/ 327 w 402"/>
                  <a:gd name="T3" fmla="*/ 124 h 402"/>
                  <a:gd name="T4" fmla="*/ 357 w 402"/>
                  <a:gd name="T5" fmla="*/ 96 h 402"/>
                  <a:gd name="T6" fmla="*/ 329 w 402"/>
                  <a:gd name="T7" fmla="*/ 45 h 402"/>
                  <a:gd name="T8" fmla="*/ 306 w 402"/>
                  <a:gd name="T9" fmla="*/ 45 h 402"/>
                  <a:gd name="T10" fmla="*/ 278 w 402"/>
                  <a:gd name="T11" fmla="*/ 75 h 402"/>
                  <a:gd name="T12" fmla="*/ 237 w 402"/>
                  <a:gd name="T13" fmla="*/ 59 h 402"/>
                  <a:gd name="T14" fmla="*/ 181 w 402"/>
                  <a:gd name="T15" fmla="*/ 0 h 402"/>
                  <a:gd name="T16" fmla="*/ 167 w 402"/>
                  <a:gd name="T17" fmla="*/ 59 h 402"/>
                  <a:gd name="T18" fmla="*/ 125 w 402"/>
                  <a:gd name="T19" fmla="*/ 77 h 402"/>
                  <a:gd name="T20" fmla="*/ 85 w 402"/>
                  <a:gd name="T21" fmla="*/ 40 h 402"/>
                  <a:gd name="T22" fmla="*/ 40 w 402"/>
                  <a:gd name="T23" fmla="*/ 84 h 402"/>
                  <a:gd name="T24" fmla="*/ 77 w 402"/>
                  <a:gd name="T25" fmla="*/ 125 h 402"/>
                  <a:gd name="T26" fmla="*/ 59 w 402"/>
                  <a:gd name="T27" fmla="*/ 167 h 402"/>
                  <a:gd name="T28" fmla="*/ 0 w 402"/>
                  <a:gd name="T29" fmla="*/ 181 h 402"/>
                  <a:gd name="T30" fmla="*/ 59 w 402"/>
                  <a:gd name="T31" fmla="*/ 237 h 402"/>
                  <a:gd name="T32" fmla="*/ 75 w 402"/>
                  <a:gd name="T33" fmla="*/ 278 h 402"/>
                  <a:gd name="T34" fmla="*/ 45 w 402"/>
                  <a:gd name="T35" fmla="*/ 306 h 402"/>
                  <a:gd name="T36" fmla="*/ 73 w 402"/>
                  <a:gd name="T37" fmla="*/ 357 h 402"/>
                  <a:gd name="T38" fmla="*/ 127 w 402"/>
                  <a:gd name="T39" fmla="*/ 327 h 402"/>
                  <a:gd name="T40" fmla="*/ 166 w 402"/>
                  <a:gd name="T41" fmla="*/ 344 h 402"/>
                  <a:gd name="T42" fmla="*/ 165 w 402"/>
                  <a:gd name="T43" fmla="*/ 386 h 402"/>
                  <a:gd name="T44" fmla="*/ 237 w 402"/>
                  <a:gd name="T45" fmla="*/ 386 h 402"/>
                  <a:gd name="T46" fmla="*/ 236 w 402"/>
                  <a:gd name="T47" fmla="*/ 344 h 402"/>
                  <a:gd name="T48" fmla="*/ 276 w 402"/>
                  <a:gd name="T49" fmla="*/ 327 h 402"/>
                  <a:gd name="T50" fmla="*/ 329 w 402"/>
                  <a:gd name="T51" fmla="*/ 357 h 402"/>
                  <a:gd name="T52" fmla="*/ 357 w 402"/>
                  <a:gd name="T53" fmla="*/ 306 h 402"/>
                  <a:gd name="T54" fmla="*/ 327 w 402"/>
                  <a:gd name="T55" fmla="*/ 278 h 402"/>
                  <a:gd name="T56" fmla="*/ 343 w 402"/>
                  <a:gd name="T57" fmla="*/ 237 h 402"/>
                  <a:gd name="T58" fmla="*/ 402 w 402"/>
                  <a:gd name="T59" fmla="*/ 181 h 402"/>
                  <a:gd name="T60" fmla="*/ 386 w 402"/>
                  <a:gd name="T61" fmla="*/ 169 h 402"/>
                  <a:gd name="T62" fmla="*/ 386 w 402"/>
                  <a:gd name="T63" fmla="*/ 233 h 402"/>
                  <a:gd name="T64" fmla="*/ 324 w 402"/>
                  <a:gd name="T65" fmla="*/ 276 h 402"/>
                  <a:gd name="T66" fmla="*/ 358 w 402"/>
                  <a:gd name="T67" fmla="*/ 317 h 402"/>
                  <a:gd name="T68" fmla="*/ 318 w 402"/>
                  <a:gd name="T69" fmla="*/ 358 h 402"/>
                  <a:gd name="T70" fmla="*/ 276 w 402"/>
                  <a:gd name="T71" fmla="*/ 324 h 402"/>
                  <a:gd name="T72" fmla="*/ 233 w 402"/>
                  <a:gd name="T73" fmla="*/ 386 h 402"/>
                  <a:gd name="T74" fmla="*/ 169 w 402"/>
                  <a:gd name="T75" fmla="*/ 386 h 402"/>
                  <a:gd name="T76" fmla="*/ 126 w 402"/>
                  <a:gd name="T77" fmla="*/ 324 h 402"/>
                  <a:gd name="T78" fmla="*/ 85 w 402"/>
                  <a:gd name="T79" fmla="*/ 358 h 402"/>
                  <a:gd name="T80" fmla="*/ 44 w 402"/>
                  <a:gd name="T81" fmla="*/ 317 h 402"/>
                  <a:gd name="T82" fmla="*/ 78 w 402"/>
                  <a:gd name="T83" fmla="*/ 276 h 402"/>
                  <a:gd name="T84" fmla="*/ 16 w 402"/>
                  <a:gd name="T85" fmla="*/ 233 h 402"/>
                  <a:gd name="T86" fmla="*/ 16 w 402"/>
                  <a:gd name="T87" fmla="*/ 169 h 402"/>
                  <a:gd name="T88" fmla="*/ 78 w 402"/>
                  <a:gd name="T89" fmla="*/ 126 h 402"/>
                  <a:gd name="T90" fmla="*/ 44 w 402"/>
                  <a:gd name="T91" fmla="*/ 84 h 402"/>
                  <a:gd name="T92" fmla="*/ 85 w 402"/>
                  <a:gd name="T93" fmla="*/ 44 h 402"/>
                  <a:gd name="T94" fmla="*/ 126 w 402"/>
                  <a:gd name="T95" fmla="*/ 78 h 402"/>
                  <a:gd name="T96" fmla="*/ 169 w 402"/>
                  <a:gd name="T97" fmla="*/ 16 h 402"/>
                  <a:gd name="T98" fmla="*/ 233 w 402"/>
                  <a:gd name="T99" fmla="*/ 16 h 402"/>
                  <a:gd name="T100" fmla="*/ 276 w 402"/>
                  <a:gd name="T101" fmla="*/ 78 h 402"/>
                  <a:gd name="T102" fmla="*/ 318 w 402"/>
                  <a:gd name="T103" fmla="*/ 44 h 402"/>
                  <a:gd name="T104" fmla="*/ 358 w 402"/>
                  <a:gd name="T105" fmla="*/ 84 h 402"/>
                  <a:gd name="T106" fmla="*/ 324 w 402"/>
                  <a:gd name="T107" fmla="*/ 126 h 402"/>
                  <a:gd name="T108" fmla="*/ 386 w 402"/>
                  <a:gd name="T109" fmla="*/ 169 h 402"/>
                  <a:gd name="T110" fmla="*/ 201 w 402"/>
                  <a:gd name="T111" fmla="*/ 311 h 402"/>
                  <a:gd name="T112" fmla="*/ 123 w 402"/>
                  <a:gd name="T113" fmla="*/ 123 h 402"/>
                  <a:gd name="T114" fmla="*/ 311 w 402"/>
                  <a:gd name="T115" fmla="*/ 201 h 402"/>
                  <a:gd name="T116" fmla="*/ 201 w 402"/>
                  <a:gd name="T117" fmla="*/ 313 h 402"/>
                  <a:gd name="T118" fmla="*/ 201 w 402"/>
                  <a:gd name="T119" fmla="*/ 87 h 402"/>
                  <a:gd name="T120" fmla="*/ 201 w 402"/>
                  <a:gd name="T121" fmla="*/ 31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2" h="402">
                    <a:moveTo>
                      <a:pt x="386" y="167"/>
                    </a:moveTo>
                    <a:cubicBezTo>
                      <a:pt x="386" y="165"/>
                      <a:pt x="386" y="165"/>
                      <a:pt x="386" y="165"/>
                    </a:cubicBezTo>
                    <a:cubicBezTo>
                      <a:pt x="343" y="165"/>
                      <a:pt x="343" y="165"/>
                      <a:pt x="343" y="165"/>
                    </a:cubicBezTo>
                    <a:cubicBezTo>
                      <a:pt x="343" y="167"/>
                      <a:pt x="343" y="167"/>
                      <a:pt x="343" y="167"/>
                    </a:cubicBezTo>
                    <a:cubicBezTo>
                      <a:pt x="345" y="166"/>
                      <a:pt x="345" y="166"/>
                      <a:pt x="345" y="166"/>
                    </a:cubicBezTo>
                    <a:cubicBezTo>
                      <a:pt x="341" y="151"/>
                      <a:pt x="335" y="137"/>
                      <a:pt x="327" y="124"/>
                    </a:cubicBezTo>
                    <a:cubicBezTo>
                      <a:pt x="325" y="125"/>
                      <a:pt x="325" y="125"/>
                      <a:pt x="325" y="125"/>
                    </a:cubicBezTo>
                    <a:cubicBezTo>
                      <a:pt x="327" y="126"/>
                      <a:pt x="327" y="126"/>
                      <a:pt x="327" y="126"/>
                    </a:cubicBezTo>
                    <a:cubicBezTo>
                      <a:pt x="357" y="96"/>
                      <a:pt x="357" y="96"/>
                      <a:pt x="357" y="96"/>
                    </a:cubicBezTo>
                    <a:cubicBezTo>
                      <a:pt x="361" y="93"/>
                      <a:pt x="362" y="89"/>
                      <a:pt x="362" y="84"/>
                    </a:cubicBezTo>
                    <a:cubicBezTo>
                      <a:pt x="362" y="80"/>
                      <a:pt x="361" y="76"/>
                      <a:pt x="357" y="73"/>
                    </a:cubicBezTo>
                    <a:cubicBezTo>
                      <a:pt x="329" y="45"/>
                      <a:pt x="329" y="45"/>
                      <a:pt x="329" y="45"/>
                    </a:cubicBezTo>
                    <a:cubicBezTo>
                      <a:pt x="329" y="45"/>
                      <a:pt x="329" y="45"/>
                      <a:pt x="329" y="45"/>
                    </a:cubicBezTo>
                    <a:cubicBezTo>
                      <a:pt x="326" y="41"/>
                      <a:pt x="322" y="40"/>
                      <a:pt x="318" y="40"/>
                    </a:cubicBezTo>
                    <a:cubicBezTo>
                      <a:pt x="313" y="40"/>
                      <a:pt x="309" y="41"/>
                      <a:pt x="306" y="45"/>
                    </a:cubicBezTo>
                    <a:cubicBezTo>
                      <a:pt x="276" y="75"/>
                      <a:pt x="276" y="75"/>
                      <a:pt x="276" y="75"/>
                    </a:cubicBezTo>
                    <a:cubicBezTo>
                      <a:pt x="277" y="77"/>
                      <a:pt x="277" y="77"/>
                      <a:pt x="277" y="77"/>
                    </a:cubicBezTo>
                    <a:cubicBezTo>
                      <a:pt x="278" y="75"/>
                      <a:pt x="278" y="75"/>
                      <a:pt x="278" y="75"/>
                    </a:cubicBezTo>
                    <a:cubicBezTo>
                      <a:pt x="265" y="67"/>
                      <a:pt x="251" y="61"/>
                      <a:pt x="236" y="57"/>
                    </a:cubicBezTo>
                    <a:cubicBezTo>
                      <a:pt x="235" y="59"/>
                      <a:pt x="235" y="59"/>
                      <a:pt x="235" y="59"/>
                    </a:cubicBezTo>
                    <a:cubicBezTo>
                      <a:pt x="237" y="59"/>
                      <a:pt x="237" y="59"/>
                      <a:pt x="237" y="59"/>
                    </a:cubicBezTo>
                    <a:cubicBezTo>
                      <a:pt x="237" y="16"/>
                      <a:pt x="237" y="16"/>
                      <a:pt x="237" y="16"/>
                    </a:cubicBezTo>
                    <a:cubicBezTo>
                      <a:pt x="237" y="7"/>
                      <a:pt x="230" y="0"/>
                      <a:pt x="221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2" y="0"/>
                      <a:pt x="165" y="7"/>
                      <a:pt x="165" y="16"/>
                    </a:cubicBezTo>
                    <a:cubicBezTo>
                      <a:pt x="165" y="59"/>
                      <a:pt x="165" y="59"/>
                      <a:pt x="165" y="59"/>
                    </a:cubicBezTo>
                    <a:cubicBezTo>
                      <a:pt x="167" y="59"/>
                      <a:pt x="167" y="59"/>
                      <a:pt x="167" y="59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51" y="61"/>
                      <a:pt x="137" y="67"/>
                      <a:pt x="124" y="75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41"/>
                      <a:pt x="89" y="40"/>
                      <a:pt x="85" y="40"/>
                    </a:cubicBezTo>
                    <a:cubicBezTo>
                      <a:pt x="81" y="40"/>
                      <a:pt x="76" y="41"/>
                      <a:pt x="73" y="45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2" y="76"/>
                      <a:pt x="40" y="80"/>
                      <a:pt x="40" y="84"/>
                    </a:cubicBezTo>
                    <a:cubicBezTo>
                      <a:pt x="40" y="89"/>
                      <a:pt x="42" y="93"/>
                      <a:pt x="45" y="96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67" y="137"/>
                      <a:pt x="61" y="151"/>
                      <a:pt x="57" y="166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59" y="165"/>
                      <a:pt x="59" y="165"/>
                      <a:pt x="59" y="165"/>
                    </a:cubicBezTo>
                    <a:cubicBezTo>
                      <a:pt x="16" y="165"/>
                      <a:pt x="16" y="165"/>
                      <a:pt x="16" y="165"/>
                    </a:cubicBezTo>
                    <a:cubicBezTo>
                      <a:pt x="7" y="165"/>
                      <a:pt x="0" y="172"/>
                      <a:pt x="0" y="18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230"/>
                      <a:pt x="7" y="237"/>
                      <a:pt x="16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57" y="236"/>
                      <a:pt x="57" y="236"/>
                      <a:pt x="57" y="236"/>
                    </a:cubicBezTo>
                    <a:cubicBezTo>
                      <a:pt x="61" y="251"/>
                      <a:pt x="67" y="265"/>
                      <a:pt x="75" y="278"/>
                    </a:cubicBezTo>
                    <a:cubicBezTo>
                      <a:pt x="77" y="277"/>
                      <a:pt x="77" y="277"/>
                      <a:pt x="77" y="277"/>
                    </a:cubicBezTo>
                    <a:cubicBezTo>
                      <a:pt x="75" y="275"/>
                      <a:pt x="75" y="275"/>
                      <a:pt x="75" y="275"/>
                    </a:cubicBezTo>
                    <a:cubicBezTo>
                      <a:pt x="45" y="306"/>
                      <a:pt x="45" y="306"/>
                      <a:pt x="45" y="306"/>
                    </a:cubicBezTo>
                    <a:cubicBezTo>
                      <a:pt x="42" y="309"/>
                      <a:pt x="40" y="313"/>
                      <a:pt x="40" y="317"/>
                    </a:cubicBezTo>
                    <a:cubicBezTo>
                      <a:pt x="40" y="321"/>
                      <a:pt x="42" y="326"/>
                      <a:pt x="45" y="329"/>
                    </a:cubicBezTo>
                    <a:cubicBezTo>
                      <a:pt x="73" y="357"/>
                      <a:pt x="73" y="357"/>
                      <a:pt x="73" y="357"/>
                    </a:cubicBezTo>
                    <a:cubicBezTo>
                      <a:pt x="76" y="360"/>
                      <a:pt x="81" y="362"/>
                      <a:pt x="85" y="362"/>
                    </a:cubicBezTo>
                    <a:cubicBezTo>
                      <a:pt x="89" y="362"/>
                      <a:pt x="93" y="360"/>
                      <a:pt x="96" y="357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5" y="325"/>
                      <a:pt x="125" y="325"/>
                      <a:pt x="125" y="325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37" y="335"/>
                      <a:pt x="151" y="341"/>
                      <a:pt x="166" y="344"/>
                    </a:cubicBezTo>
                    <a:cubicBezTo>
                      <a:pt x="167" y="343"/>
                      <a:pt x="167" y="343"/>
                      <a:pt x="167" y="343"/>
                    </a:cubicBezTo>
                    <a:cubicBezTo>
                      <a:pt x="165" y="343"/>
                      <a:pt x="165" y="343"/>
                      <a:pt x="165" y="343"/>
                    </a:cubicBezTo>
                    <a:cubicBezTo>
                      <a:pt x="165" y="386"/>
                      <a:pt x="165" y="386"/>
                      <a:pt x="165" y="386"/>
                    </a:cubicBezTo>
                    <a:cubicBezTo>
                      <a:pt x="165" y="395"/>
                      <a:pt x="172" y="402"/>
                      <a:pt x="181" y="402"/>
                    </a:cubicBezTo>
                    <a:cubicBezTo>
                      <a:pt x="221" y="402"/>
                      <a:pt x="221" y="402"/>
                      <a:pt x="221" y="402"/>
                    </a:cubicBezTo>
                    <a:cubicBezTo>
                      <a:pt x="230" y="402"/>
                      <a:pt x="237" y="395"/>
                      <a:pt x="237" y="386"/>
                    </a:cubicBezTo>
                    <a:cubicBezTo>
                      <a:pt x="237" y="343"/>
                      <a:pt x="237" y="343"/>
                      <a:pt x="237" y="343"/>
                    </a:cubicBezTo>
                    <a:cubicBezTo>
                      <a:pt x="235" y="343"/>
                      <a:pt x="235" y="343"/>
                      <a:pt x="235" y="343"/>
                    </a:cubicBezTo>
                    <a:cubicBezTo>
                      <a:pt x="236" y="344"/>
                      <a:pt x="236" y="344"/>
                      <a:pt x="236" y="344"/>
                    </a:cubicBezTo>
                    <a:cubicBezTo>
                      <a:pt x="251" y="341"/>
                      <a:pt x="265" y="335"/>
                      <a:pt x="278" y="327"/>
                    </a:cubicBezTo>
                    <a:cubicBezTo>
                      <a:pt x="277" y="325"/>
                      <a:pt x="277" y="325"/>
                      <a:pt x="277" y="325"/>
                    </a:cubicBezTo>
                    <a:cubicBezTo>
                      <a:pt x="276" y="327"/>
                      <a:pt x="276" y="327"/>
                      <a:pt x="276" y="327"/>
                    </a:cubicBezTo>
                    <a:cubicBezTo>
                      <a:pt x="306" y="357"/>
                      <a:pt x="306" y="357"/>
                      <a:pt x="306" y="357"/>
                    </a:cubicBezTo>
                    <a:cubicBezTo>
                      <a:pt x="309" y="360"/>
                      <a:pt x="313" y="362"/>
                      <a:pt x="318" y="362"/>
                    </a:cubicBezTo>
                    <a:cubicBezTo>
                      <a:pt x="322" y="362"/>
                      <a:pt x="326" y="360"/>
                      <a:pt x="329" y="357"/>
                    </a:cubicBezTo>
                    <a:cubicBezTo>
                      <a:pt x="357" y="329"/>
                      <a:pt x="357" y="329"/>
                      <a:pt x="357" y="329"/>
                    </a:cubicBezTo>
                    <a:cubicBezTo>
                      <a:pt x="361" y="326"/>
                      <a:pt x="362" y="321"/>
                      <a:pt x="362" y="317"/>
                    </a:cubicBezTo>
                    <a:cubicBezTo>
                      <a:pt x="362" y="313"/>
                      <a:pt x="361" y="309"/>
                      <a:pt x="357" y="306"/>
                    </a:cubicBezTo>
                    <a:cubicBezTo>
                      <a:pt x="327" y="275"/>
                      <a:pt x="327" y="275"/>
                      <a:pt x="327" y="275"/>
                    </a:cubicBezTo>
                    <a:cubicBezTo>
                      <a:pt x="325" y="277"/>
                      <a:pt x="325" y="277"/>
                      <a:pt x="325" y="277"/>
                    </a:cubicBezTo>
                    <a:cubicBezTo>
                      <a:pt x="327" y="278"/>
                      <a:pt x="327" y="278"/>
                      <a:pt x="327" y="278"/>
                    </a:cubicBezTo>
                    <a:cubicBezTo>
                      <a:pt x="335" y="265"/>
                      <a:pt x="341" y="251"/>
                      <a:pt x="345" y="236"/>
                    </a:cubicBezTo>
                    <a:cubicBezTo>
                      <a:pt x="343" y="235"/>
                      <a:pt x="343" y="235"/>
                      <a:pt x="343" y="235"/>
                    </a:cubicBezTo>
                    <a:cubicBezTo>
                      <a:pt x="343" y="237"/>
                      <a:pt x="343" y="237"/>
                      <a:pt x="343" y="237"/>
                    </a:cubicBezTo>
                    <a:cubicBezTo>
                      <a:pt x="386" y="237"/>
                      <a:pt x="386" y="237"/>
                      <a:pt x="386" y="237"/>
                    </a:cubicBezTo>
                    <a:cubicBezTo>
                      <a:pt x="395" y="237"/>
                      <a:pt x="402" y="230"/>
                      <a:pt x="402" y="221"/>
                    </a:cubicBezTo>
                    <a:cubicBezTo>
                      <a:pt x="402" y="181"/>
                      <a:pt x="402" y="181"/>
                      <a:pt x="402" y="181"/>
                    </a:cubicBezTo>
                    <a:cubicBezTo>
                      <a:pt x="402" y="172"/>
                      <a:pt x="395" y="165"/>
                      <a:pt x="386" y="165"/>
                    </a:cubicBezTo>
                    <a:cubicBezTo>
                      <a:pt x="386" y="167"/>
                      <a:pt x="386" y="167"/>
                      <a:pt x="386" y="167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93" y="169"/>
                      <a:pt x="398" y="174"/>
                      <a:pt x="398" y="181"/>
                    </a:cubicBezTo>
                    <a:cubicBezTo>
                      <a:pt x="398" y="221"/>
                      <a:pt x="398" y="221"/>
                      <a:pt x="398" y="221"/>
                    </a:cubicBezTo>
                    <a:cubicBezTo>
                      <a:pt x="398" y="228"/>
                      <a:pt x="393" y="233"/>
                      <a:pt x="386" y="233"/>
                    </a:cubicBezTo>
                    <a:cubicBezTo>
                      <a:pt x="341" y="233"/>
                      <a:pt x="341" y="233"/>
                      <a:pt x="341" y="233"/>
                    </a:cubicBezTo>
                    <a:cubicBezTo>
                      <a:pt x="341" y="235"/>
                      <a:pt x="341" y="235"/>
                      <a:pt x="341" y="235"/>
                    </a:cubicBezTo>
                    <a:cubicBezTo>
                      <a:pt x="337" y="249"/>
                      <a:pt x="331" y="263"/>
                      <a:pt x="324" y="276"/>
                    </a:cubicBezTo>
                    <a:cubicBezTo>
                      <a:pt x="323" y="277"/>
                      <a:pt x="323" y="277"/>
                      <a:pt x="323" y="277"/>
                    </a:cubicBezTo>
                    <a:cubicBezTo>
                      <a:pt x="355" y="309"/>
                      <a:pt x="355" y="309"/>
                      <a:pt x="355" y="309"/>
                    </a:cubicBezTo>
                    <a:cubicBezTo>
                      <a:pt x="357" y="311"/>
                      <a:pt x="358" y="314"/>
                      <a:pt x="358" y="317"/>
                    </a:cubicBezTo>
                    <a:cubicBezTo>
                      <a:pt x="358" y="320"/>
                      <a:pt x="357" y="323"/>
                      <a:pt x="355" y="326"/>
                    </a:cubicBezTo>
                    <a:cubicBezTo>
                      <a:pt x="326" y="354"/>
                      <a:pt x="326" y="354"/>
                      <a:pt x="326" y="354"/>
                    </a:cubicBezTo>
                    <a:cubicBezTo>
                      <a:pt x="324" y="357"/>
                      <a:pt x="321" y="358"/>
                      <a:pt x="318" y="358"/>
                    </a:cubicBezTo>
                    <a:cubicBezTo>
                      <a:pt x="314" y="358"/>
                      <a:pt x="311" y="357"/>
                      <a:pt x="309" y="354"/>
                    </a:cubicBezTo>
                    <a:cubicBezTo>
                      <a:pt x="277" y="323"/>
                      <a:pt x="277" y="323"/>
                      <a:pt x="277" y="323"/>
                    </a:cubicBezTo>
                    <a:cubicBezTo>
                      <a:pt x="276" y="324"/>
                      <a:pt x="276" y="324"/>
                      <a:pt x="276" y="324"/>
                    </a:cubicBezTo>
                    <a:cubicBezTo>
                      <a:pt x="263" y="331"/>
                      <a:pt x="250" y="337"/>
                      <a:pt x="235" y="341"/>
                    </a:cubicBezTo>
                    <a:cubicBezTo>
                      <a:pt x="233" y="341"/>
                      <a:pt x="233" y="341"/>
                      <a:pt x="233" y="341"/>
                    </a:cubicBezTo>
                    <a:cubicBezTo>
                      <a:pt x="233" y="386"/>
                      <a:pt x="233" y="386"/>
                      <a:pt x="233" y="386"/>
                    </a:cubicBezTo>
                    <a:cubicBezTo>
                      <a:pt x="233" y="392"/>
                      <a:pt x="228" y="398"/>
                      <a:pt x="221" y="398"/>
                    </a:cubicBezTo>
                    <a:cubicBezTo>
                      <a:pt x="181" y="398"/>
                      <a:pt x="181" y="398"/>
                      <a:pt x="181" y="398"/>
                    </a:cubicBezTo>
                    <a:cubicBezTo>
                      <a:pt x="174" y="398"/>
                      <a:pt x="169" y="392"/>
                      <a:pt x="169" y="386"/>
                    </a:cubicBezTo>
                    <a:cubicBezTo>
                      <a:pt x="169" y="341"/>
                      <a:pt x="169" y="341"/>
                      <a:pt x="169" y="341"/>
                    </a:cubicBezTo>
                    <a:cubicBezTo>
                      <a:pt x="167" y="341"/>
                      <a:pt x="167" y="341"/>
                      <a:pt x="167" y="341"/>
                    </a:cubicBezTo>
                    <a:cubicBezTo>
                      <a:pt x="153" y="337"/>
                      <a:pt x="139" y="331"/>
                      <a:pt x="126" y="324"/>
                    </a:cubicBezTo>
                    <a:cubicBezTo>
                      <a:pt x="125" y="323"/>
                      <a:pt x="125" y="323"/>
                      <a:pt x="125" y="323"/>
                    </a:cubicBezTo>
                    <a:cubicBezTo>
                      <a:pt x="93" y="354"/>
                      <a:pt x="93" y="354"/>
                      <a:pt x="93" y="354"/>
                    </a:cubicBezTo>
                    <a:cubicBezTo>
                      <a:pt x="91" y="357"/>
                      <a:pt x="88" y="358"/>
                      <a:pt x="85" y="358"/>
                    </a:cubicBezTo>
                    <a:cubicBezTo>
                      <a:pt x="82" y="358"/>
                      <a:pt x="79" y="357"/>
                      <a:pt x="76" y="354"/>
                    </a:cubicBezTo>
                    <a:cubicBezTo>
                      <a:pt x="48" y="326"/>
                      <a:pt x="48" y="326"/>
                      <a:pt x="48" y="326"/>
                    </a:cubicBezTo>
                    <a:cubicBezTo>
                      <a:pt x="45" y="323"/>
                      <a:pt x="44" y="320"/>
                      <a:pt x="44" y="317"/>
                    </a:cubicBezTo>
                    <a:cubicBezTo>
                      <a:pt x="44" y="314"/>
                      <a:pt x="45" y="311"/>
                      <a:pt x="48" y="309"/>
                    </a:cubicBezTo>
                    <a:cubicBezTo>
                      <a:pt x="79" y="277"/>
                      <a:pt x="79" y="277"/>
                      <a:pt x="79" y="277"/>
                    </a:cubicBezTo>
                    <a:cubicBezTo>
                      <a:pt x="78" y="276"/>
                      <a:pt x="78" y="276"/>
                      <a:pt x="78" y="276"/>
                    </a:cubicBezTo>
                    <a:cubicBezTo>
                      <a:pt x="71" y="263"/>
                      <a:pt x="65" y="249"/>
                      <a:pt x="61" y="235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16" y="233"/>
                      <a:pt x="16" y="233"/>
                      <a:pt x="16" y="233"/>
                    </a:cubicBezTo>
                    <a:cubicBezTo>
                      <a:pt x="10" y="233"/>
                      <a:pt x="4" y="228"/>
                      <a:pt x="4" y="221"/>
                    </a:cubicBezTo>
                    <a:cubicBezTo>
                      <a:pt x="4" y="181"/>
                      <a:pt x="4" y="181"/>
                      <a:pt x="4" y="181"/>
                    </a:cubicBezTo>
                    <a:cubicBezTo>
                      <a:pt x="4" y="174"/>
                      <a:pt x="10" y="169"/>
                      <a:pt x="16" y="169"/>
                    </a:cubicBezTo>
                    <a:cubicBezTo>
                      <a:pt x="61" y="169"/>
                      <a:pt x="61" y="169"/>
                      <a:pt x="61" y="169"/>
                    </a:cubicBezTo>
                    <a:cubicBezTo>
                      <a:pt x="61" y="167"/>
                      <a:pt x="61" y="167"/>
                      <a:pt x="61" y="167"/>
                    </a:cubicBezTo>
                    <a:cubicBezTo>
                      <a:pt x="65" y="152"/>
                      <a:pt x="71" y="139"/>
                      <a:pt x="78" y="126"/>
                    </a:cubicBezTo>
                    <a:cubicBezTo>
                      <a:pt x="79" y="125"/>
                      <a:pt x="79" y="125"/>
                      <a:pt x="79" y="125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5" y="91"/>
                      <a:pt x="44" y="88"/>
                      <a:pt x="44" y="84"/>
                    </a:cubicBezTo>
                    <a:cubicBezTo>
                      <a:pt x="44" y="81"/>
                      <a:pt x="45" y="78"/>
                      <a:pt x="48" y="76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9" y="45"/>
                      <a:pt x="82" y="44"/>
                      <a:pt x="85" y="44"/>
                    </a:cubicBezTo>
                    <a:cubicBezTo>
                      <a:pt x="88" y="44"/>
                      <a:pt x="91" y="45"/>
                      <a:pt x="93" y="47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6" y="78"/>
                      <a:pt x="126" y="78"/>
                      <a:pt x="126" y="78"/>
                    </a:cubicBezTo>
                    <a:cubicBezTo>
                      <a:pt x="139" y="71"/>
                      <a:pt x="153" y="65"/>
                      <a:pt x="167" y="61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9" y="9"/>
                      <a:pt x="174" y="4"/>
                      <a:pt x="181" y="4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228" y="4"/>
                      <a:pt x="233" y="9"/>
                      <a:pt x="233" y="16"/>
                    </a:cubicBezTo>
                    <a:cubicBezTo>
                      <a:pt x="233" y="61"/>
                      <a:pt x="233" y="61"/>
                      <a:pt x="233" y="61"/>
                    </a:cubicBezTo>
                    <a:cubicBezTo>
                      <a:pt x="235" y="61"/>
                      <a:pt x="235" y="61"/>
                      <a:pt x="235" y="61"/>
                    </a:cubicBezTo>
                    <a:cubicBezTo>
                      <a:pt x="250" y="65"/>
                      <a:pt x="263" y="71"/>
                      <a:pt x="276" y="78"/>
                    </a:cubicBezTo>
                    <a:cubicBezTo>
                      <a:pt x="277" y="79"/>
                      <a:pt x="277" y="79"/>
                      <a:pt x="277" y="79"/>
                    </a:cubicBezTo>
                    <a:cubicBezTo>
                      <a:pt x="309" y="47"/>
                      <a:pt x="309" y="47"/>
                      <a:pt x="309" y="47"/>
                    </a:cubicBezTo>
                    <a:cubicBezTo>
                      <a:pt x="311" y="45"/>
                      <a:pt x="314" y="44"/>
                      <a:pt x="318" y="44"/>
                    </a:cubicBezTo>
                    <a:cubicBezTo>
                      <a:pt x="321" y="44"/>
                      <a:pt x="324" y="45"/>
                      <a:pt x="326" y="47"/>
                    </a:cubicBezTo>
                    <a:cubicBezTo>
                      <a:pt x="355" y="76"/>
                      <a:pt x="355" y="76"/>
                      <a:pt x="355" y="76"/>
                    </a:cubicBezTo>
                    <a:cubicBezTo>
                      <a:pt x="357" y="78"/>
                      <a:pt x="358" y="81"/>
                      <a:pt x="358" y="84"/>
                    </a:cubicBezTo>
                    <a:cubicBezTo>
                      <a:pt x="358" y="88"/>
                      <a:pt x="357" y="91"/>
                      <a:pt x="355" y="93"/>
                    </a:cubicBezTo>
                    <a:cubicBezTo>
                      <a:pt x="323" y="125"/>
                      <a:pt x="323" y="125"/>
                      <a:pt x="323" y="125"/>
                    </a:cubicBezTo>
                    <a:cubicBezTo>
                      <a:pt x="324" y="126"/>
                      <a:pt x="324" y="126"/>
                      <a:pt x="324" y="126"/>
                    </a:cubicBezTo>
                    <a:cubicBezTo>
                      <a:pt x="331" y="139"/>
                      <a:pt x="337" y="152"/>
                      <a:pt x="341" y="167"/>
                    </a:cubicBezTo>
                    <a:cubicBezTo>
                      <a:pt x="341" y="169"/>
                      <a:pt x="341" y="169"/>
                      <a:pt x="341" y="169"/>
                    </a:cubicBezTo>
                    <a:cubicBezTo>
                      <a:pt x="386" y="169"/>
                      <a:pt x="386" y="169"/>
                      <a:pt x="386" y="169"/>
                    </a:cubicBezTo>
                    <a:cubicBezTo>
                      <a:pt x="386" y="167"/>
                      <a:pt x="386" y="167"/>
                      <a:pt x="386" y="167"/>
                    </a:cubicBezTo>
                    <a:moveTo>
                      <a:pt x="201" y="313"/>
                    </a:moveTo>
                    <a:cubicBezTo>
                      <a:pt x="201" y="311"/>
                      <a:pt x="201" y="311"/>
                      <a:pt x="201" y="311"/>
                    </a:cubicBezTo>
                    <a:cubicBezTo>
                      <a:pt x="171" y="311"/>
                      <a:pt x="143" y="299"/>
                      <a:pt x="123" y="279"/>
                    </a:cubicBezTo>
                    <a:cubicBezTo>
                      <a:pt x="103" y="259"/>
                      <a:pt x="91" y="231"/>
                      <a:pt x="91" y="201"/>
                    </a:cubicBezTo>
                    <a:cubicBezTo>
                      <a:pt x="91" y="170"/>
                      <a:pt x="103" y="143"/>
                      <a:pt x="123" y="123"/>
                    </a:cubicBezTo>
                    <a:cubicBezTo>
                      <a:pt x="143" y="103"/>
                      <a:pt x="171" y="91"/>
                      <a:pt x="201" y="91"/>
                    </a:cubicBezTo>
                    <a:cubicBezTo>
                      <a:pt x="232" y="91"/>
                      <a:pt x="259" y="103"/>
                      <a:pt x="279" y="123"/>
                    </a:cubicBezTo>
                    <a:cubicBezTo>
                      <a:pt x="299" y="143"/>
                      <a:pt x="311" y="170"/>
                      <a:pt x="311" y="201"/>
                    </a:cubicBezTo>
                    <a:cubicBezTo>
                      <a:pt x="311" y="231"/>
                      <a:pt x="299" y="259"/>
                      <a:pt x="279" y="279"/>
                    </a:cubicBezTo>
                    <a:cubicBezTo>
                      <a:pt x="259" y="299"/>
                      <a:pt x="232" y="311"/>
                      <a:pt x="201" y="311"/>
                    </a:cubicBezTo>
                    <a:cubicBezTo>
                      <a:pt x="201" y="313"/>
                      <a:pt x="201" y="313"/>
                      <a:pt x="201" y="313"/>
                    </a:cubicBezTo>
                    <a:cubicBezTo>
                      <a:pt x="201" y="315"/>
                      <a:pt x="201" y="315"/>
                      <a:pt x="201" y="315"/>
                    </a:cubicBezTo>
                    <a:cubicBezTo>
                      <a:pt x="264" y="315"/>
                      <a:pt x="315" y="264"/>
                      <a:pt x="315" y="201"/>
                    </a:cubicBezTo>
                    <a:cubicBezTo>
                      <a:pt x="315" y="138"/>
                      <a:pt x="264" y="87"/>
                      <a:pt x="201" y="87"/>
                    </a:cubicBezTo>
                    <a:cubicBezTo>
                      <a:pt x="138" y="87"/>
                      <a:pt x="87" y="138"/>
                      <a:pt x="87" y="201"/>
                    </a:cubicBezTo>
                    <a:cubicBezTo>
                      <a:pt x="87" y="264"/>
                      <a:pt x="138" y="315"/>
                      <a:pt x="201" y="315"/>
                    </a:cubicBezTo>
                    <a:cubicBezTo>
                      <a:pt x="201" y="313"/>
                      <a:pt x="201" y="313"/>
                      <a:pt x="201" y="31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任意多边形 13"/>
              <p:cNvSpPr/>
              <p:nvPr/>
            </p:nvSpPr>
            <p:spPr bwMode="auto">
              <a:xfrm>
                <a:off x="3693608" y="1526444"/>
                <a:ext cx="1108019" cy="1103685"/>
              </a:xfrm>
              <a:custGeom>
                <a:avLst/>
                <a:gdLst>
                  <a:gd name="T0" fmla="*/ 315 w 369"/>
                  <a:gd name="T1" fmla="*/ 151 h 368"/>
                  <a:gd name="T2" fmla="*/ 300 w 369"/>
                  <a:gd name="T3" fmla="*/ 113 h 368"/>
                  <a:gd name="T4" fmla="*/ 328 w 369"/>
                  <a:gd name="T5" fmla="*/ 88 h 368"/>
                  <a:gd name="T6" fmla="*/ 302 w 369"/>
                  <a:gd name="T7" fmla="*/ 41 h 368"/>
                  <a:gd name="T8" fmla="*/ 253 w 369"/>
                  <a:gd name="T9" fmla="*/ 69 h 368"/>
                  <a:gd name="T10" fmla="*/ 217 w 369"/>
                  <a:gd name="T11" fmla="*/ 52 h 368"/>
                  <a:gd name="T12" fmla="*/ 218 w 369"/>
                  <a:gd name="T13" fmla="*/ 15 h 368"/>
                  <a:gd name="T14" fmla="*/ 151 w 369"/>
                  <a:gd name="T15" fmla="*/ 15 h 368"/>
                  <a:gd name="T16" fmla="*/ 153 w 369"/>
                  <a:gd name="T17" fmla="*/ 52 h 368"/>
                  <a:gd name="T18" fmla="*/ 116 w 369"/>
                  <a:gd name="T19" fmla="*/ 69 h 368"/>
                  <a:gd name="T20" fmla="*/ 67 w 369"/>
                  <a:gd name="T21" fmla="*/ 41 h 368"/>
                  <a:gd name="T22" fmla="*/ 41 w 369"/>
                  <a:gd name="T23" fmla="*/ 88 h 368"/>
                  <a:gd name="T24" fmla="*/ 69 w 369"/>
                  <a:gd name="T25" fmla="*/ 113 h 368"/>
                  <a:gd name="T26" fmla="*/ 55 w 369"/>
                  <a:gd name="T27" fmla="*/ 151 h 368"/>
                  <a:gd name="T28" fmla="*/ 0 w 369"/>
                  <a:gd name="T29" fmla="*/ 203 h 368"/>
                  <a:gd name="T30" fmla="*/ 55 w 369"/>
                  <a:gd name="T31" fmla="*/ 215 h 368"/>
                  <a:gd name="T32" fmla="*/ 71 w 369"/>
                  <a:gd name="T33" fmla="*/ 254 h 368"/>
                  <a:gd name="T34" fmla="*/ 37 w 369"/>
                  <a:gd name="T35" fmla="*/ 291 h 368"/>
                  <a:gd name="T36" fmla="*/ 78 w 369"/>
                  <a:gd name="T37" fmla="*/ 332 h 368"/>
                  <a:gd name="T38" fmla="*/ 115 w 369"/>
                  <a:gd name="T39" fmla="*/ 298 h 368"/>
                  <a:gd name="T40" fmla="*/ 153 w 369"/>
                  <a:gd name="T41" fmla="*/ 314 h 368"/>
                  <a:gd name="T42" fmla="*/ 166 w 369"/>
                  <a:gd name="T43" fmla="*/ 368 h 368"/>
                  <a:gd name="T44" fmla="*/ 218 w 369"/>
                  <a:gd name="T45" fmla="*/ 314 h 368"/>
                  <a:gd name="T46" fmla="*/ 255 w 369"/>
                  <a:gd name="T47" fmla="*/ 300 h 368"/>
                  <a:gd name="T48" fmla="*/ 281 w 369"/>
                  <a:gd name="T49" fmla="*/ 328 h 368"/>
                  <a:gd name="T50" fmla="*/ 328 w 369"/>
                  <a:gd name="T51" fmla="*/ 301 h 368"/>
                  <a:gd name="T52" fmla="*/ 300 w 369"/>
                  <a:gd name="T53" fmla="*/ 252 h 368"/>
                  <a:gd name="T54" fmla="*/ 317 w 369"/>
                  <a:gd name="T55" fmla="*/ 216 h 368"/>
                  <a:gd name="T56" fmla="*/ 354 w 369"/>
                  <a:gd name="T57" fmla="*/ 217 h 368"/>
                  <a:gd name="T58" fmla="*/ 354 w 369"/>
                  <a:gd name="T59" fmla="*/ 151 h 368"/>
                  <a:gd name="T60" fmla="*/ 365 w 369"/>
                  <a:gd name="T61" fmla="*/ 165 h 368"/>
                  <a:gd name="T62" fmla="*/ 313 w 369"/>
                  <a:gd name="T63" fmla="*/ 213 h 368"/>
                  <a:gd name="T64" fmla="*/ 296 w 369"/>
                  <a:gd name="T65" fmla="*/ 254 h 368"/>
                  <a:gd name="T66" fmla="*/ 325 w 369"/>
                  <a:gd name="T67" fmla="*/ 298 h 368"/>
                  <a:gd name="T68" fmla="*/ 284 w 369"/>
                  <a:gd name="T69" fmla="*/ 325 h 368"/>
                  <a:gd name="T70" fmla="*/ 216 w 369"/>
                  <a:gd name="T71" fmla="*/ 312 h 368"/>
                  <a:gd name="T72" fmla="*/ 203 w 369"/>
                  <a:gd name="T73" fmla="*/ 364 h 368"/>
                  <a:gd name="T74" fmla="*/ 155 w 369"/>
                  <a:gd name="T75" fmla="*/ 312 h 368"/>
                  <a:gd name="T76" fmla="*/ 115 w 369"/>
                  <a:gd name="T77" fmla="*/ 296 h 368"/>
                  <a:gd name="T78" fmla="*/ 70 w 369"/>
                  <a:gd name="T79" fmla="*/ 325 h 368"/>
                  <a:gd name="T80" fmla="*/ 44 w 369"/>
                  <a:gd name="T81" fmla="*/ 283 h 368"/>
                  <a:gd name="T82" fmla="*/ 57 w 369"/>
                  <a:gd name="T83" fmla="*/ 215 h 368"/>
                  <a:gd name="T84" fmla="*/ 4 w 369"/>
                  <a:gd name="T85" fmla="*/ 203 h 368"/>
                  <a:gd name="T86" fmla="*/ 56 w 369"/>
                  <a:gd name="T87" fmla="*/ 155 h 368"/>
                  <a:gd name="T88" fmla="*/ 73 w 369"/>
                  <a:gd name="T89" fmla="*/ 114 h 368"/>
                  <a:gd name="T90" fmla="*/ 44 w 369"/>
                  <a:gd name="T91" fmla="*/ 70 h 368"/>
                  <a:gd name="T92" fmla="*/ 86 w 369"/>
                  <a:gd name="T93" fmla="*/ 43 h 368"/>
                  <a:gd name="T94" fmla="*/ 154 w 369"/>
                  <a:gd name="T95" fmla="*/ 56 h 368"/>
                  <a:gd name="T96" fmla="*/ 166 w 369"/>
                  <a:gd name="T97" fmla="*/ 4 h 368"/>
                  <a:gd name="T98" fmla="*/ 214 w 369"/>
                  <a:gd name="T99" fmla="*/ 56 h 368"/>
                  <a:gd name="T100" fmla="*/ 255 w 369"/>
                  <a:gd name="T101" fmla="*/ 73 h 368"/>
                  <a:gd name="T102" fmla="*/ 299 w 369"/>
                  <a:gd name="T103" fmla="*/ 43 h 368"/>
                  <a:gd name="T104" fmla="*/ 325 w 369"/>
                  <a:gd name="T105" fmla="*/ 85 h 368"/>
                  <a:gd name="T106" fmla="*/ 313 w 369"/>
                  <a:gd name="T107" fmla="*/ 153 h 368"/>
                  <a:gd name="T108" fmla="*/ 354 w 369"/>
                  <a:gd name="T109" fmla="*/ 153 h 368"/>
                  <a:gd name="T110" fmla="*/ 113 w 369"/>
                  <a:gd name="T111" fmla="*/ 255 h 368"/>
                  <a:gd name="T112" fmla="*/ 185 w 369"/>
                  <a:gd name="T113" fmla="*/ 83 h 368"/>
                  <a:gd name="T114" fmla="*/ 256 w 369"/>
                  <a:gd name="T115" fmla="*/ 255 h 368"/>
                  <a:gd name="T116" fmla="*/ 185 w 369"/>
                  <a:gd name="T117" fmla="*/ 289 h 368"/>
                  <a:gd name="T118" fmla="*/ 80 w 369"/>
                  <a:gd name="T119" fmla="*/ 18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9" h="368">
                    <a:moveTo>
                      <a:pt x="354" y="153"/>
                    </a:moveTo>
                    <a:cubicBezTo>
                      <a:pt x="354" y="151"/>
                      <a:pt x="354" y="151"/>
                      <a:pt x="354" y="151"/>
                    </a:cubicBezTo>
                    <a:cubicBezTo>
                      <a:pt x="315" y="151"/>
                      <a:pt x="315" y="151"/>
                      <a:pt x="315" y="151"/>
                    </a:cubicBezTo>
                    <a:cubicBezTo>
                      <a:pt x="315" y="153"/>
                      <a:pt x="315" y="153"/>
                      <a:pt x="315" y="153"/>
                    </a:cubicBezTo>
                    <a:cubicBezTo>
                      <a:pt x="317" y="152"/>
                      <a:pt x="317" y="152"/>
                      <a:pt x="317" y="152"/>
                    </a:cubicBezTo>
                    <a:cubicBezTo>
                      <a:pt x="313" y="138"/>
                      <a:pt x="308" y="125"/>
                      <a:pt x="300" y="113"/>
                    </a:cubicBezTo>
                    <a:cubicBezTo>
                      <a:pt x="299" y="114"/>
                      <a:pt x="299" y="114"/>
                      <a:pt x="299" y="114"/>
                    </a:cubicBezTo>
                    <a:cubicBezTo>
                      <a:pt x="300" y="116"/>
                      <a:pt x="300" y="116"/>
                      <a:pt x="300" y="116"/>
                    </a:cubicBezTo>
                    <a:cubicBezTo>
                      <a:pt x="328" y="88"/>
                      <a:pt x="328" y="88"/>
                      <a:pt x="328" y="88"/>
                    </a:cubicBezTo>
                    <a:cubicBezTo>
                      <a:pt x="331" y="85"/>
                      <a:pt x="333" y="81"/>
                      <a:pt x="333" y="77"/>
                    </a:cubicBezTo>
                    <a:cubicBezTo>
                      <a:pt x="333" y="73"/>
                      <a:pt x="331" y="70"/>
                      <a:pt x="328" y="67"/>
                    </a:cubicBezTo>
                    <a:cubicBezTo>
                      <a:pt x="302" y="41"/>
                      <a:pt x="302" y="41"/>
                      <a:pt x="302" y="41"/>
                    </a:cubicBezTo>
                    <a:cubicBezTo>
                      <a:pt x="299" y="38"/>
                      <a:pt x="295" y="36"/>
                      <a:pt x="291" y="36"/>
                    </a:cubicBezTo>
                    <a:cubicBezTo>
                      <a:pt x="288" y="36"/>
                      <a:pt x="284" y="38"/>
                      <a:pt x="281" y="41"/>
                    </a:cubicBezTo>
                    <a:cubicBezTo>
                      <a:pt x="253" y="69"/>
                      <a:pt x="253" y="69"/>
                      <a:pt x="253" y="69"/>
                    </a:cubicBezTo>
                    <a:cubicBezTo>
                      <a:pt x="254" y="70"/>
                      <a:pt x="254" y="70"/>
                      <a:pt x="254" y="70"/>
                    </a:cubicBezTo>
                    <a:cubicBezTo>
                      <a:pt x="255" y="68"/>
                      <a:pt x="255" y="68"/>
                      <a:pt x="255" y="68"/>
                    </a:cubicBezTo>
                    <a:cubicBezTo>
                      <a:pt x="244" y="61"/>
                      <a:pt x="230" y="56"/>
                      <a:pt x="217" y="5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18" y="6"/>
                      <a:pt x="211" y="0"/>
                      <a:pt x="203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58" y="0"/>
                      <a:pt x="151" y="6"/>
                      <a:pt x="151" y="15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53" y="54"/>
                      <a:pt x="153" y="54"/>
                      <a:pt x="153" y="54"/>
                    </a:cubicBezTo>
                    <a:cubicBezTo>
                      <a:pt x="153" y="52"/>
                      <a:pt x="153" y="52"/>
                      <a:pt x="153" y="52"/>
                    </a:cubicBezTo>
                    <a:cubicBezTo>
                      <a:pt x="139" y="56"/>
                      <a:pt x="126" y="61"/>
                      <a:pt x="114" y="68"/>
                    </a:cubicBezTo>
                    <a:cubicBezTo>
                      <a:pt x="115" y="70"/>
                      <a:pt x="115" y="70"/>
                      <a:pt x="115" y="70"/>
                    </a:cubicBezTo>
                    <a:cubicBezTo>
                      <a:pt x="116" y="69"/>
                      <a:pt x="116" y="69"/>
                      <a:pt x="116" y="69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6" y="38"/>
                      <a:pt x="82" y="36"/>
                      <a:pt x="78" y="36"/>
                    </a:cubicBezTo>
                    <a:cubicBezTo>
                      <a:pt x="74" y="36"/>
                      <a:pt x="70" y="38"/>
                      <a:pt x="67" y="41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38" y="70"/>
                      <a:pt x="37" y="73"/>
                      <a:pt x="37" y="77"/>
                    </a:cubicBezTo>
                    <a:cubicBezTo>
                      <a:pt x="37" y="81"/>
                      <a:pt x="38" y="85"/>
                      <a:pt x="41" y="88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62" y="125"/>
                      <a:pt x="56" y="138"/>
                      <a:pt x="53" y="152"/>
                    </a:cubicBezTo>
                    <a:cubicBezTo>
                      <a:pt x="55" y="153"/>
                      <a:pt x="55" y="153"/>
                      <a:pt x="55" y="153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15" y="151"/>
                      <a:pt x="15" y="151"/>
                      <a:pt x="15" y="151"/>
                    </a:cubicBezTo>
                    <a:cubicBezTo>
                      <a:pt x="7" y="151"/>
                      <a:pt x="0" y="157"/>
                      <a:pt x="0" y="165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211"/>
                      <a:pt x="7" y="217"/>
                      <a:pt x="15" y="217"/>
                    </a:cubicBezTo>
                    <a:cubicBezTo>
                      <a:pt x="55" y="217"/>
                      <a:pt x="55" y="217"/>
                      <a:pt x="55" y="217"/>
                    </a:cubicBezTo>
                    <a:cubicBezTo>
                      <a:pt x="55" y="215"/>
                      <a:pt x="55" y="215"/>
                      <a:pt x="55" y="215"/>
                    </a:cubicBezTo>
                    <a:cubicBezTo>
                      <a:pt x="53" y="216"/>
                      <a:pt x="53" y="216"/>
                      <a:pt x="53" y="216"/>
                    </a:cubicBezTo>
                    <a:cubicBezTo>
                      <a:pt x="56" y="230"/>
                      <a:pt x="62" y="243"/>
                      <a:pt x="69" y="255"/>
                    </a:cubicBezTo>
                    <a:cubicBezTo>
                      <a:pt x="71" y="254"/>
                      <a:pt x="71" y="254"/>
                      <a:pt x="71" y="254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41" y="280"/>
                      <a:pt x="41" y="280"/>
                      <a:pt x="41" y="280"/>
                    </a:cubicBezTo>
                    <a:cubicBezTo>
                      <a:pt x="38" y="283"/>
                      <a:pt x="37" y="287"/>
                      <a:pt x="37" y="291"/>
                    </a:cubicBezTo>
                    <a:cubicBezTo>
                      <a:pt x="37" y="295"/>
                      <a:pt x="38" y="298"/>
                      <a:pt x="41" y="301"/>
                    </a:cubicBezTo>
                    <a:cubicBezTo>
                      <a:pt x="67" y="328"/>
                      <a:pt x="67" y="328"/>
                      <a:pt x="67" y="328"/>
                    </a:cubicBezTo>
                    <a:cubicBezTo>
                      <a:pt x="70" y="330"/>
                      <a:pt x="74" y="332"/>
                      <a:pt x="78" y="332"/>
                    </a:cubicBezTo>
                    <a:cubicBezTo>
                      <a:pt x="82" y="332"/>
                      <a:pt x="86" y="330"/>
                      <a:pt x="88" y="328"/>
                    </a:cubicBezTo>
                    <a:cubicBezTo>
                      <a:pt x="116" y="299"/>
                      <a:pt x="116" y="299"/>
                      <a:pt x="116" y="299"/>
                    </a:cubicBezTo>
                    <a:cubicBezTo>
                      <a:pt x="115" y="298"/>
                      <a:pt x="115" y="298"/>
                      <a:pt x="115" y="298"/>
                    </a:cubicBezTo>
                    <a:cubicBezTo>
                      <a:pt x="114" y="300"/>
                      <a:pt x="114" y="300"/>
                      <a:pt x="114" y="300"/>
                    </a:cubicBezTo>
                    <a:cubicBezTo>
                      <a:pt x="126" y="307"/>
                      <a:pt x="139" y="312"/>
                      <a:pt x="153" y="316"/>
                    </a:cubicBezTo>
                    <a:cubicBezTo>
                      <a:pt x="153" y="314"/>
                      <a:pt x="153" y="314"/>
                      <a:pt x="153" y="314"/>
                    </a:cubicBezTo>
                    <a:cubicBezTo>
                      <a:pt x="151" y="314"/>
                      <a:pt x="151" y="314"/>
                      <a:pt x="151" y="314"/>
                    </a:cubicBezTo>
                    <a:cubicBezTo>
                      <a:pt x="151" y="354"/>
                      <a:pt x="151" y="354"/>
                      <a:pt x="151" y="354"/>
                    </a:cubicBezTo>
                    <a:cubicBezTo>
                      <a:pt x="151" y="362"/>
                      <a:pt x="158" y="368"/>
                      <a:pt x="166" y="368"/>
                    </a:cubicBezTo>
                    <a:cubicBezTo>
                      <a:pt x="203" y="368"/>
                      <a:pt x="203" y="368"/>
                      <a:pt x="203" y="368"/>
                    </a:cubicBezTo>
                    <a:cubicBezTo>
                      <a:pt x="211" y="368"/>
                      <a:pt x="218" y="362"/>
                      <a:pt x="218" y="354"/>
                    </a:cubicBezTo>
                    <a:cubicBezTo>
                      <a:pt x="218" y="314"/>
                      <a:pt x="218" y="314"/>
                      <a:pt x="218" y="314"/>
                    </a:cubicBezTo>
                    <a:cubicBezTo>
                      <a:pt x="216" y="314"/>
                      <a:pt x="216" y="314"/>
                      <a:pt x="216" y="314"/>
                    </a:cubicBezTo>
                    <a:cubicBezTo>
                      <a:pt x="217" y="316"/>
                      <a:pt x="217" y="316"/>
                      <a:pt x="217" y="316"/>
                    </a:cubicBezTo>
                    <a:cubicBezTo>
                      <a:pt x="230" y="312"/>
                      <a:pt x="244" y="307"/>
                      <a:pt x="255" y="300"/>
                    </a:cubicBezTo>
                    <a:cubicBezTo>
                      <a:pt x="254" y="298"/>
                      <a:pt x="254" y="298"/>
                      <a:pt x="254" y="298"/>
                    </a:cubicBezTo>
                    <a:cubicBezTo>
                      <a:pt x="253" y="299"/>
                      <a:pt x="253" y="299"/>
                      <a:pt x="253" y="299"/>
                    </a:cubicBezTo>
                    <a:cubicBezTo>
                      <a:pt x="281" y="328"/>
                      <a:pt x="281" y="328"/>
                      <a:pt x="281" y="328"/>
                    </a:cubicBezTo>
                    <a:cubicBezTo>
                      <a:pt x="284" y="330"/>
                      <a:pt x="288" y="332"/>
                      <a:pt x="291" y="332"/>
                    </a:cubicBezTo>
                    <a:cubicBezTo>
                      <a:pt x="295" y="332"/>
                      <a:pt x="299" y="330"/>
                      <a:pt x="302" y="328"/>
                    </a:cubicBezTo>
                    <a:cubicBezTo>
                      <a:pt x="328" y="301"/>
                      <a:pt x="328" y="301"/>
                      <a:pt x="328" y="301"/>
                    </a:cubicBezTo>
                    <a:cubicBezTo>
                      <a:pt x="331" y="298"/>
                      <a:pt x="333" y="295"/>
                      <a:pt x="333" y="291"/>
                    </a:cubicBezTo>
                    <a:cubicBezTo>
                      <a:pt x="333" y="287"/>
                      <a:pt x="331" y="283"/>
                      <a:pt x="328" y="280"/>
                    </a:cubicBezTo>
                    <a:cubicBezTo>
                      <a:pt x="300" y="252"/>
                      <a:pt x="300" y="252"/>
                      <a:pt x="300" y="252"/>
                    </a:cubicBezTo>
                    <a:cubicBezTo>
                      <a:pt x="299" y="254"/>
                      <a:pt x="299" y="254"/>
                      <a:pt x="299" y="254"/>
                    </a:cubicBezTo>
                    <a:cubicBezTo>
                      <a:pt x="300" y="255"/>
                      <a:pt x="300" y="255"/>
                      <a:pt x="300" y="255"/>
                    </a:cubicBezTo>
                    <a:cubicBezTo>
                      <a:pt x="308" y="243"/>
                      <a:pt x="313" y="230"/>
                      <a:pt x="317" y="216"/>
                    </a:cubicBezTo>
                    <a:cubicBezTo>
                      <a:pt x="315" y="215"/>
                      <a:pt x="315" y="215"/>
                      <a:pt x="315" y="215"/>
                    </a:cubicBezTo>
                    <a:cubicBezTo>
                      <a:pt x="315" y="217"/>
                      <a:pt x="315" y="217"/>
                      <a:pt x="315" y="217"/>
                    </a:cubicBez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62" y="217"/>
                      <a:pt x="369" y="211"/>
                      <a:pt x="369" y="203"/>
                    </a:cubicBezTo>
                    <a:cubicBezTo>
                      <a:pt x="369" y="165"/>
                      <a:pt x="369" y="165"/>
                      <a:pt x="369" y="165"/>
                    </a:cubicBezTo>
                    <a:cubicBezTo>
                      <a:pt x="369" y="157"/>
                      <a:pt x="362" y="151"/>
                      <a:pt x="354" y="151"/>
                    </a:cubicBezTo>
                    <a:cubicBezTo>
                      <a:pt x="354" y="153"/>
                      <a:pt x="354" y="153"/>
                      <a:pt x="354" y="153"/>
                    </a:cubicBezTo>
                    <a:cubicBezTo>
                      <a:pt x="354" y="155"/>
                      <a:pt x="354" y="155"/>
                      <a:pt x="354" y="155"/>
                    </a:cubicBezTo>
                    <a:cubicBezTo>
                      <a:pt x="360" y="155"/>
                      <a:pt x="365" y="159"/>
                      <a:pt x="365" y="165"/>
                    </a:cubicBezTo>
                    <a:cubicBezTo>
                      <a:pt x="365" y="203"/>
                      <a:pt x="365" y="203"/>
                      <a:pt x="365" y="203"/>
                    </a:cubicBezTo>
                    <a:cubicBezTo>
                      <a:pt x="365" y="209"/>
                      <a:pt x="360" y="213"/>
                      <a:pt x="354" y="213"/>
                    </a:cubicBezTo>
                    <a:cubicBezTo>
                      <a:pt x="313" y="213"/>
                      <a:pt x="313" y="213"/>
                      <a:pt x="313" y="213"/>
                    </a:cubicBezTo>
                    <a:cubicBezTo>
                      <a:pt x="313" y="215"/>
                      <a:pt x="313" y="215"/>
                      <a:pt x="313" y="215"/>
                    </a:cubicBezTo>
                    <a:cubicBezTo>
                      <a:pt x="309" y="228"/>
                      <a:pt x="304" y="241"/>
                      <a:pt x="297" y="253"/>
                    </a:cubicBezTo>
                    <a:cubicBezTo>
                      <a:pt x="296" y="254"/>
                      <a:pt x="296" y="254"/>
                      <a:pt x="296" y="254"/>
                    </a:cubicBezTo>
                    <a:cubicBezTo>
                      <a:pt x="325" y="283"/>
                      <a:pt x="325" y="283"/>
                      <a:pt x="325" y="283"/>
                    </a:cubicBezTo>
                    <a:cubicBezTo>
                      <a:pt x="327" y="285"/>
                      <a:pt x="329" y="288"/>
                      <a:pt x="329" y="291"/>
                    </a:cubicBezTo>
                    <a:cubicBezTo>
                      <a:pt x="329" y="294"/>
                      <a:pt x="327" y="296"/>
                      <a:pt x="325" y="298"/>
                    </a:cubicBezTo>
                    <a:cubicBezTo>
                      <a:pt x="299" y="325"/>
                      <a:pt x="299" y="325"/>
                      <a:pt x="299" y="325"/>
                    </a:cubicBezTo>
                    <a:cubicBezTo>
                      <a:pt x="297" y="327"/>
                      <a:pt x="294" y="328"/>
                      <a:pt x="291" y="328"/>
                    </a:cubicBezTo>
                    <a:cubicBezTo>
                      <a:pt x="289" y="328"/>
                      <a:pt x="286" y="327"/>
                      <a:pt x="284" y="325"/>
                    </a:cubicBezTo>
                    <a:cubicBezTo>
                      <a:pt x="255" y="296"/>
                      <a:pt x="255" y="296"/>
                      <a:pt x="255" y="296"/>
                    </a:cubicBezTo>
                    <a:cubicBezTo>
                      <a:pt x="253" y="296"/>
                      <a:pt x="253" y="296"/>
                      <a:pt x="253" y="296"/>
                    </a:cubicBezTo>
                    <a:cubicBezTo>
                      <a:pt x="242" y="303"/>
                      <a:pt x="229" y="309"/>
                      <a:pt x="216" y="312"/>
                    </a:cubicBezTo>
                    <a:cubicBezTo>
                      <a:pt x="214" y="312"/>
                      <a:pt x="214" y="312"/>
                      <a:pt x="214" y="312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4" y="360"/>
                      <a:pt x="209" y="364"/>
                      <a:pt x="203" y="364"/>
                    </a:cubicBezTo>
                    <a:cubicBezTo>
                      <a:pt x="166" y="364"/>
                      <a:pt x="166" y="364"/>
                      <a:pt x="166" y="364"/>
                    </a:cubicBezTo>
                    <a:cubicBezTo>
                      <a:pt x="160" y="364"/>
                      <a:pt x="155" y="360"/>
                      <a:pt x="155" y="354"/>
                    </a:cubicBezTo>
                    <a:cubicBezTo>
                      <a:pt x="155" y="312"/>
                      <a:pt x="155" y="312"/>
                      <a:pt x="155" y="312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40" y="309"/>
                      <a:pt x="128" y="303"/>
                      <a:pt x="116" y="296"/>
                    </a:cubicBezTo>
                    <a:cubicBezTo>
                      <a:pt x="115" y="296"/>
                      <a:pt x="115" y="296"/>
                      <a:pt x="115" y="296"/>
                    </a:cubicBezTo>
                    <a:cubicBezTo>
                      <a:pt x="86" y="325"/>
                      <a:pt x="86" y="325"/>
                      <a:pt x="86" y="325"/>
                    </a:cubicBezTo>
                    <a:cubicBezTo>
                      <a:pt x="84" y="327"/>
                      <a:pt x="81" y="328"/>
                      <a:pt x="78" y="328"/>
                    </a:cubicBezTo>
                    <a:cubicBezTo>
                      <a:pt x="75" y="328"/>
                      <a:pt x="72" y="327"/>
                      <a:pt x="70" y="325"/>
                    </a:cubicBezTo>
                    <a:cubicBezTo>
                      <a:pt x="44" y="298"/>
                      <a:pt x="44" y="298"/>
                      <a:pt x="44" y="298"/>
                    </a:cubicBezTo>
                    <a:cubicBezTo>
                      <a:pt x="42" y="296"/>
                      <a:pt x="41" y="294"/>
                      <a:pt x="41" y="291"/>
                    </a:cubicBezTo>
                    <a:cubicBezTo>
                      <a:pt x="41" y="288"/>
                      <a:pt x="42" y="285"/>
                      <a:pt x="44" y="283"/>
                    </a:cubicBezTo>
                    <a:cubicBezTo>
                      <a:pt x="73" y="254"/>
                      <a:pt x="73" y="254"/>
                      <a:pt x="73" y="254"/>
                    </a:cubicBezTo>
                    <a:cubicBezTo>
                      <a:pt x="72" y="253"/>
                      <a:pt x="72" y="253"/>
                      <a:pt x="72" y="253"/>
                    </a:cubicBezTo>
                    <a:cubicBezTo>
                      <a:pt x="65" y="241"/>
                      <a:pt x="60" y="228"/>
                      <a:pt x="57" y="215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15" y="213"/>
                      <a:pt x="15" y="213"/>
                      <a:pt x="15" y="213"/>
                    </a:cubicBezTo>
                    <a:cubicBezTo>
                      <a:pt x="9" y="213"/>
                      <a:pt x="4" y="209"/>
                      <a:pt x="4" y="203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4" y="159"/>
                      <a:pt x="9" y="155"/>
                      <a:pt x="15" y="155"/>
                    </a:cubicBezTo>
                    <a:cubicBezTo>
                      <a:pt x="56" y="155"/>
                      <a:pt x="56" y="155"/>
                      <a:pt x="56" y="155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0" y="140"/>
                      <a:pt x="65" y="127"/>
                      <a:pt x="72" y="11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44" y="85"/>
                      <a:pt x="44" y="85"/>
                      <a:pt x="44" y="85"/>
                    </a:cubicBezTo>
                    <a:cubicBezTo>
                      <a:pt x="42" y="83"/>
                      <a:pt x="41" y="80"/>
                      <a:pt x="41" y="77"/>
                    </a:cubicBezTo>
                    <a:cubicBezTo>
                      <a:pt x="41" y="74"/>
                      <a:pt x="42" y="72"/>
                      <a:pt x="44" y="70"/>
                    </a:cubicBezTo>
                    <a:cubicBezTo>
                      <a:pt x="70" y="43"/>
                      <a:pt x="70" y="43"/>
                      <a:pt x="70" y="43"/>
                    </a:cubicBezTo>
                    <a:cubicBezTo>
                      <a:pt x="72" y="41"/>
                      <a:pt x="75" y="40"/>
                      <a:pt x="78" y="40"/>
                    </a:cubicBezTo>
                    <a:cubicBezTo>
                      <a:pt x="81" y="40"/>
                      <a:pt x="84" y="41"/>
                      <a:pt x="86" y="43"/>
                    </a:cubicBezTo>
                    <a:cubicBezTo>
                      <a:pt x="115" y="73"/>
                      <a:pt x="115" y="73"/>
                      <a:pt x="115" y="73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28" y="65"/>
                      <a:pt x="140" y="59"/>
                      <a:pt x="154" y="56"/>
                    </a:cubicBezTo>
                    <a:cubicBezTo>
                      <a:pt x="155" y="56"/>
                      <a:pt x="155" y="56"/>
                      <a:pt x="155" y="56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5" y="9"/>
                      <a:pt x="160" y="4"/>
                      <a:pt x="166" y="4"/>
                    </a:cubicBezTo>
                    <a:cubicBezTo>
                      <a:pt x="203" y="4"/>
                      <a:pt x="203" y="4"/>
                      <a:pt x="203" y="4"/>
                    </a:cubicBezTo>
                    <a:cubicBezTo>
                      <a:pt x="209" y="4"/>
                      <a:pt x="214" y="9"/>
                      <a:pt x="214" y="15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6" y="56"/>
                      <a:pt x="216" y="56"/>
                      <a:pt x="216" y="56"/>
                    </a:cubicBezTo>
                    <a:cubicBezTo>
                      <a:pt x="229" y="59"/>
                      <a:pt x="242" y="65"/>
                      <a:pt x="253" y="72"/>
                    </a:cubicBezTo>
                    <a:cubicBezTo>
                      <a:pt x="255" y="73"/>
                      <a:pt x="255" y="73"/>
                      <a:pt x="255" y="73"/>
                    </a:cubicBezTo>
                    <a:cubicBezTo>
                      <a:pt x="284" y="43"/>
                      <a:pt x="284" y="43"/>
                      <a:pt x="284" y="43"/>
                    </a:cubicBezTo>
                    <a:cubicBezTo>
                      <a:pt x="286" y="41"/>
                      <a:pt x="289" y="40"/>
                      <a:pt x="291" y="40"/>
                    </a:cubicBezTo>
                    <a:cubicBezTo>
                      <a:pt x="294" y="40"/>
                      <a:pt x="297" y="41"/>
                      <a:pt x="299" y="43"/>
                    </a:cubicBezTo>
                    <a:cubicBezTo>
                      <a:pt x="325" y="70"/>
                      <a:pt x="325" y="70"/>
                      <a:pt x="325" y="70"/>
                    </a:cubicBezTo>
                    <a:cubicBezTo>
                      <a:pt x="327" y="72"/>
                      <a:pt x="329" y="74"/>
                      <a:pt x="329" y="77"/>
                    </a:cubicBezTo>
                    <a:cubicBezTo>
                      <a:pt x="329" y="80"/>
                      <a:pt x="327" y="83"/>
                      <a:pt x="325" y="85"/>
                    </a:cubicBezTo>
                    <a:cubicBezTo>
                      <a:pt x="296" y="114"/>
                      <a:pt x="296" y="114"/>
                      <a:pt x="296" y="114"/>
                    </a:cubicBezTo>
                    <a:cubicBezTo>
                      <a:pt x="297" y="115"/>
                      <a:pt x="297" y="115"/>
                      <a:pt x="297" y="115"/>
                    </a:cubicBezTo>
                    <a:cubicBezTo>
                      <a:pt x="304" y="127"/>
                      <a:pt x="309" y="140"/>
                      <a:pt x="313" y="153"/>
                    </a:cubicBezTo>
                    <a:cubicBezTo>
                      <a:pt x="313" y="155"/>
                      <a:pt x="313" y="155"/>
                      <a:pt x="313" y="155"/>
                    </a:cubicBezTo>
                    <a:cubicBezTo>
                      <a:pt x="354" y="155"/>
                      <a:pt x="354" y="155"/>
                      <a:pt x="354" y="155"/>
                    </a:cubicBezTo>
                    <a:cubicBezTo>
                      <a:pt x="354" y="153"/>
                      <a:pt x="354" y="153"/>
                      <a:pt x="354" y="153"/>
                    </a:cubicBezTo>
                    <a:moveTo>
                      <a:pt x="185" y="287"/>
                    </a:moveTo>
                    <a:cubicBezTo>
                      <a:pt x="185" y="285"/>
                      <a:pt x="185" y="285"/>
                      <a:pt x="185" y="285"/>
                    </a:cubicBezTo>
                    <a:cubicBezTo>
                      <a:pt x="157" y="285"/>
                      <a:pt x="132" y="274"/>
                      <a:pt x="113" y="255"/>
                    </a:cubicBezTo>
                    <a:cubicBezTo>
                      <a:pt x="95" y="237"/>
                      <a:pt x="84" y="212"/>
                      <a:pt x="84" y="184"/>
                    </a:cubicBezTo>
                    <a:cubicBezTo>
                      <a:pt x="84" y="156"/>
                      <a:pt x="95" y="131"/>
                      <a:pt x="113" y="113"/>
                    </a:cubicBezTo>
                    <a:cubicBezTo>
                      <a:pt x="132" y="94"/>
                      <a:pt x="157" y="83"/>
                      <a:pt x="185" y="83"/>
                    </a:cubicBezTo>
                    <a:cubicBezTo>
                      <a:pt x="213" y="83"/>
                      <a:pt x="238" y="94"/>
                      <a:pt x="256" y="113"/>
                    </a:cubicBezTo>
                    <a:cubicBezTo>
                      <a:pt x="274" y="131"/>
                      <a:pt x="286" y="156"/>
                      <a:pt x="286" y="184"/>
                    </a:cubicBezTo>
                    <a:cubicBezTo>
                      <a:pt x="286" y="212"/>
                      <a:pt x="274" y="237"/>
                      <a:pt x="256" y="255"/>
                    </a:cubicBezTo>
                    <a:cubicBezTo>
                      <a:pt x="238" y="274"/>
                      <a:pt x="213" y="285"/>
                      <a:pt x="185" y="285"/>
                    </a:cubicBezTo>
                    <a:cubicBezTo>
                      <a:pt x="185" y="287"/>
                      <a:pt x="185" y="287"/>
                      <a:pt x="185" y="287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243" y="289"/>
                      <a:pt x="290" y="242"/>
                      <a:pt x="290" y="184"/>
                    </a:cubicBezTo>
                    <a:cubicBezTo>
                      <a:pt x="290" y="126"/>
                      <a:pt x="243" y="79"/>
                      <a:pt x="185" y="79"/>
                    </a:cubicBezTo>
                    <a:cubicBezTo>
                      <a:pt x="127" y="79"/>
                      <a:pt x="80" y="126"/>
                      <a:pt x="80" y="184"/>
                    </a:cubicBezTo>
                    <a:cubicBezTo>
                      <a:pt x="80" y="242"/>
                      <a:pt x="127" y="289"/>
                      <a:pt x="185" y="289"/>
                    </a:cubicBezTo>
                    <a:cubicBezTo>
                      <a:pt x="185" y="287"/>
                      <a:pt x="185" y="287"/>
                      <a:pt x="185" y="28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任意多边形 14"/>
              <p:cNvSpPr/>
              <p:nvPr/>
            </p:nvSpPr>
            <p:spPr bwMode="auto">
              <a:xfrm>
                <a:off x="3417688" y="2300757"/>
                <a:ext cx="3163704" cy="1459060"/>
              </a:xfrm>
              <a:custGeom>
                <a:avLst/>
                <a:gdLst>
                  <a:gd name="T0" fmla="*/ 1039 w 1054"/>
                  <a:gd name="T1" fmla="*/ 303 h 487"/>
                  <a:gd name="T2" fmla="*/ 785 w 1054"/>
                  <a:gd name="T3" fmla="*/ 55 h 487"/>
                  <a:gd name="T4" fmla="*/ 645 w 1054"/>
                  <a:gd name="T5" fmla="*/ 0 h 487"/>
                  <a:gd name="T6" fmla="*/ 627 w 1054"/>
                  <a:gd name="T7" fmla="*/ 0 h 487"/>
                  <a:gd name="T8" fmla="*/ 47 w 1054"/>
                  <a:gd name="T9" fmla="*/ 0 h 487"/>
                  <a:gd name="T10" fmla="*/ 0 w 1054"/>
                  <a:gd name="T11" fmla="*/ 46 h 487"/>
                  <a:gd name="T12" fmla="*/ 0 w 1054"/>
                  <a:gd name="T13" fmla="*/ 441 h 487"/>
                  <a:gd name="T14" fmla="*/ 47 w 1054"/>
                  <a:gd name="T15" fmla="*/ 487 h 487"/>
                  <a:gd name="T16" fmla="*/ 627 w 1054"/>
                  <a:gd name="T17" fmla="*/ 487 h 487"/>
                  <a:gd name="T18" fmla="*/ 1054 w 1054"/>
                  <a:gd name="T19" fmla="*/ 487 h 487"/>
                  <a:gd name="T20" fmla="*/ 1054 w 1054"/>
                  <a:gd name="T21" fmla="*/ 338 h 487"/>
                  <a:gd name="T22" fmla="*/ 1039 w 1054"/>
                  <a:gd name="T23" fmla="*/ 303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4" h="487">
                    <a:moveTo>
                      <a:pt x="1039" y="303"/>
                    </a:moveTo>
                    <a:cubicBezTo>
                      <a:pt x="785" y="55"/>
                      <a:pt x="785" y="55"/>
                      <a:pt x="785" y="55"/>
                    </a:cubicBezTo>
                    <a:cubicBezTo>
                      <a:pt x="749" y="20"/>
                      <a:pt x="698" y="0"/>
                      <a:pt x="645" y="0"/>
                    </a:cubicBezTo>
                    <a:cubicBezTo>
                      <a:pt x="627" y="0"/>
                      <a:pt x="627" y="0"/>
                      <a:pt x="62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0" y="467"/>
                      <a:pt x="21" y="487"/>
                      <a:pt x="47" y="487"/>
                    </a:cubicBezTo>
                    <a:cubicBezTo>
                      <a:pt x="627" y="487"/>
                      <a:pt x="627" y="487"/>
                      <a:pt x="627" y="487"/>
                    </a:cubicBezTo>
                    <a:cubicBezTo>
                      <a:pt x="1054" y="487"/>
                      <a:pt x="1054" y="487"/>
                      <a:pt x="1054" y="487"/>
                    </a:cubicBezTo>
                    <a:cubicBezTo>
                      <a:pt x="1054" y="338"/>
                      <a:pt x="1054" y="338"/>
                      <a:pt x="1054" y="338"/>
                    </a:cubicBezTo>
                    <a:cubicBezTo>
                      <a:pt x="1054" y="325"/>
                      <a:pt x="1049" y="312"/>
                      <a:pt x="1039" y="30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任意多边形 15"/>
              <p:cNvSpPr/>
              <p:nvPr/>
            </p:nvSpPr>
            <p:spPr bwMode="auto">
              <a:xfrm>
                <a:off x="5419922" y="2501559"/>
                <a:ext cx="618295" cy="596626"/>
              </a:xfrm>
              <a:custGeom>
                <a:avLst/>
                <a:gdLst>
                  <a:gd name="T0" fmla="*/ 83 w 206"/>
                  <a:gd name="T1" fmla="*/ 7 h 199"/>
                  <a:gd name="T2" fmla="*/ 65 w 206"/>
                  <a:gd name="T3" fmla="*/ 0 h 199"/>
                  <a:gd name="T4" fmla="*/ 7 w 206"/>
                  <a:gd name="T5" fmla="*/ 0 h 199"/>
                  <a:gd name="T6" fmla="*/ 0 w 206"/>
                  <a:gd name="T7" fmla="*/ 6 h 199"/>
                  <a:gd name="T8" fmla="*/ 0 w 206"/>
                  <a:gd name="T9" fmla="*/ 194 h 199"/>
                  <a:gd name="T10" fmla="*/ 6 w 206"/>
                  <a:gd name="T11" fmla="*/ 199 h 199"/>
                  <a:gd name="T12" fmla="*/ 206 w 206"/>
                  <a:gd name="T13" fmla="*/ 199 h 199"/>
                  <a:gd name="T14" fmla="*/ 206 w 206"/>
                  <a:gd name="T15" fmla="*/ 121 h 199"/>
                  <a:gd name="T16" fmla="*/ 83 w 206"/>
                  <a:gd name="T1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" h="199">
                    <a:moveTo>
                      <a:pt x="83" y="7"/>
                    </a:moveTo>
                    <a:cubicBezTo>
                      <a:pt x="78" y="3"/>
                      <a:pt x="72" y="0"/>
                      <a:pt x="6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197"/>
                      <a:pt x="3" y="199"/>
                      <a:pt x="6" y="199"/>
                    </a:cubicBezTo>
                    <a:cubicBezTo>
                      <a:pt x="206" y="199"/>
                      <a:pt x="206" y="199"/>
                      <a:pt x="206" y="199"/>
                    </a:cubicBezTo>
                    <a:cubicBezTo>
                      <a:pt x="206" y="121"/>
                      <a:pt x="206" y="121"/>
                      <a:pt x="206" y="121"/>
                    </a:cubicBezTo>
                    <a:cubicBezTo>
                      <a:pt x="83" y="7"/>
                      <a:pt x="83" y="7"/>
                      <a:pt x="83" y="7"/>
                    </a:cubicBezTo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任意多边形 16"/>
              <p:cNvSpPr/>
              <p:nvPr/>
            </p:nvSpPr>
            <p:spPr bwMode="auto">
              <a:xfrm>
                <a:off x="6072887" y="2897383"/>
                <a:ext cx="202246" cy="200802"/>
              </a:xfrm>
              <a:custGeom>
                <a:avLst/>
                <a:gdLst>
                  <a:gd name="T0" fmla="*/ 63 w 67"/>
                  <a:gd name="T1" fmla="*/ 59 h 67"/>
                  <a:gd name="T2" fmla="*/ 0 w 67"/>
                  <a:gd name="T3" fmla="*/ 0 h 67"/>
                  <a:gd name="T4" fmla="*/ 0 w 67"/>
                  <a:gd name="T5" fmla="*/ 67 h 67"/>
                  <a:gd name="T6" fmla="*/ 58 w 67"/>
                  <a:gd name="T7" fmla="*/ 67 h 67"/>
                  <a:gd name="T8" fmla="*/ 63 w 67"/>
                  <a:gd name="T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67">
                    <a:moveTo>
                      <a:pt x="63" y="5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4" y="67"/>
                      <a:pt x="67" y="62"/>
                      <a:pt x="63" y="59"/>
                    </a:cubicBezTo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任意多边形 17"/>
              <p:cNvSpPr/>
              <p:nvPr/>
            </p:nvSpPr>
            <p:spPr bwMode="auto">
              <a:xfrm>
                <a:off x="5874975" y="2917607"/>
                <a:ext cx="114125" cy="225360"/>
              </a:xfrm>
              <a:custGeom>
                <a:avLst/>
                <a:gdLst>
                  <a:gd name="T0" fmla="*/ 28 w 38"/>
                  <a:gd name="T1" fmla="*/ 75 h 75"/>
                  <a:gd name="T2" fmla="*/ 10 w 38"/>
                  <a:gd name="T3" fmla="*/ 75 h 75"/>
                  <a:gd name="T4" fmla="*/ 0 w 38"/>
                  <a:gd name="T5" fmla="*/ 66 h 75"/>
                  <a:gd name="T6" fmla="*/ 0 w 38"/>
                  <a:gd name="T7" fmla="*/ 10 h 75"/>
                  <a:gd name="T8" fmla="*/ 10 w 38"/>
                  <a:gd name="T9" fmla="*/ 0 h 75"/>
                  <a:gd name="T10" fmla="*/ 28 w 38"/>
                  <a:gd name="T11" fmla="*/ 0 h 75"/>
                  <a:gd name="T12" fmla="*/ 38 w 38"/>
                  <a:gd name="T13" fmla="*/ 10 h 75"/>
                  <a:gd name="T14" fmla="*/ 38 w 38"/>
                  <a:gd name="T15" fmla="*/ 66 h 75"/>
                  <a:gd name="T16" fmla="*/ 28 w 38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75">
                    <a:moveTo>
                      <a:pt x="28" y="75"/>
                    </a:moveTo>
                    <a:cubicBezTo>
                      <a:pt x="10" y="75"/>
                      <a:pt x="10" y="75"/>
                      <a:pt x="10" y="75"/>
                    </a:cubicBezTo>
                    <a:cubicBezTo>
                      <a:pt x="4" y="75"/>
                      <a:pt x="0" y="71"/>
                      <a:pt x="0" y="6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3" y="0"/>
                      <a:pt x="38" y="4"/>
                      <a:pt x="38" y="10"/>
                    </a:cubicBezTo>
                    <a:cubicBezTo>
                      <a:pt x="38" y="66"/>
                      <a:pt x="38" y="66"/>
                      <a:pt x="38" y="66"/>
                    </a:cubicBezTo>
                    <a:cubicBezTo>
                      <a:pt x="38" y="71"/>
                      <a:pt x="33" y="75"/>
                      <a:pt x="28" y="75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任意多边形 18"/>
              <p:cNvSpPr/>
              <p:nvPr/>
            </p:nvSpPr>
            <p:spPr bwMode="auto">
              <a:xfrm>
                <a:off x="5952984" y="3023064"/>
                <a:ext cx="102568" cy="104012"/>
              </a:xfrm>
              <a:custGeom>
                <a:avLst/>
                <a:gdLst>
                  <a:gd name="T0" fmla="*/ 32 w 34"/>
                  <a:gd name="T1" fmla="*/ 32 h 35"/>
                  <a:gd name="T2" fmla="*/ 23 w 34"/>
                  <a:gd name="T3" fmla="*/ 32 h 35"/>
                  <a:gd name="T4" fmla="*/ 2 w 34"/>
                  <a:gd name="T5" fmla="*/ 11 h 35"/>
                  <a:gd name="T6" fmla="*/ 2 w 34"/>
                  <a:gd name="T7" fmla="*/ 2 h 35"/>
                  <a:gd name="T8" fmla="*/ 10 w 34"/>
                  <a:gd name="T9" fmla="*/ 2 h 35"/>
                  <a:gd name="T10" fmla="*/ 32 w 34"/>
                  <a:gd name="T11" fmla="*/ 24 h 35"/>
                  <a:gd name="T12" fmla="*/ 32 w 34"/>
                  <a:gd name="T1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5">
                    <a:moveTo>
                      <a:pt x="32" y="32"/>
                    </a:moveTo>
                    <a:cubicBezTo>
                      <a:pt x="30" y="35"/>
                      <a:pt x="26" y="35"/>
                      <a:pt x="23" y="3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2"/>
                    </a:cubicBezTo>
                    <a:cubicBezTo>
                      <a:pt x="4" y="0"/>
                      <a:pt x="8" y="0"/>
                      <a:pt x="10" y="2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4" y="26"/>
                      <a:pt x="34" y="30"/>
                      <a:pt x="32" y="32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任意多边形 19"/>
              <p:cNvSpPr/>
              <p:nvPr/>
            </p:nvSpPr>
            <p:spPr bwMode="auto">
              <a:xfrm>
                <a:off x="6317026" y="3257091"/>
                <a:ext cx="234027" cy="117014"/>
              </a:xfrm>
              <a:custGeom>
                <a:avLst/>
                <a:gdLst>
                  <a:gd name="T0" fmla="*/ 78 w 78"/>
                  <a:gd name="T1" fmla="*/ 39 h 39"/>
                  <a:gd name="T2" fmla="*/ 0 w 78"/>
                  <a:gd name="T3" fmla="*/ 39 h 39"/>
                  <a:gd name="T4" fmla="*/ 0 w 78"/>
                  <a:gd name="T5" fmla="*/ 17 h 39"/>
                  <a:gd name="T6" fmla="*/ 17 w 78"/>
                  <a:gd name="T7" fmla="*/ 0 h 39"/>
                  <a:gd name="T8" fmla="*/ 54 w 78"/>
                  <a:gd name="T9" fmla="*/ 0 h 39"/>
                  <a:gd name="T10" fmla="*/ 78 w 78"/>
                  <a:gd name="T11" fmla="*/ 25 h 39"/>
                  <a:gd name="T12" fmla="*/ 78 w 78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9">
                    <a:moveTo>
                      <a:pt x="78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7" y="0"/>
                      <a:pt x="78" y="11"/>
                      <a:pt x="78" y="25"/>
                    </a:cubicBezTo>
                    <a:cubicBezTo>
                      <a:pt x="78" y="39"/>
                      <a:pt x="78" y="39"/>
                      <a:pt x="78" y="39"/>
                    </a:cubicBezTo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3417688" y="3374105"/>
                <a:ext cx="3163704" cy="385712"/>
              </a:xfrm>
              <a:prstGeom prst="rect">
                <a:avLst/>
              </a:prstGeom>
              <a:solidFill>
                <a:srgbClr val="3D5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矩形 101"/>
              <p:cNvSpPr/>
              <p:nvPr/>
            </p:nvSpPr>
            <p:spPr bwMode="auto">
              <a:xfrm>
                <a:off x="3417688" y="3374105"/>
                <a:ext cx="3163704" cy="385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矩形 102"/>
              <p:cNvSpPr/>
              <p:nvPr/>
            </p:nvSpPr>
            <p:spPr bwMode="auto">
              <a:xfrm>
                <a:off x="3417688" y="3374105"/>
                <a:ext cx="3163704" cy="145906"/>
              </a:xfrm>
              <a:prstGeom prst="rect">
                <a:avLst/>
              </a:pr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矩形 103"/>
              <p:cNvSpPr/>
              <p:nvPr/>
            </p:nvSpPr>
            <p:spPr bwMode="auto">
              <a:xfrm>
                <a:off x="3417688" y="3374105"/>
                <a:ext cx="3163704" cy="145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任意多边形 24"/>
              <p:cNvSpPr/>
              <p:nvPr/>
            </p:nvSpPr>
            <p:spPr bwMode="auto">
              <a:xfrm>
                <a:off x="3370015" y="3569128"/>
                <a:ext cx="384267" cy="190689"/>
              </a:xfrm>
              <a:custGeom>
                <a:avLst/>
                <a:gdLst>
                  <a:gd name="T0" fmla="*/ 120 w 128"/>
                  <a:gd name="T1" fmla="*/ 64 h 64"/>
                  <a:gd name="T2" fmla="*/ 8 w 128"/>
                  <a:gd name="T3" fmla="*/ 64 h 64"/>
                  <a:gd name="T4" fmla="*/ 0 w 128"/>
                  <a:gd name="T5" fmla="*/ 56 h 64"/>
                  <a:gd name="T6" fmla="*/ 0 w 128"/>
                  <a:gd name="T7" fmla="*/ 8 h 64"/>
                  <a:gd name="T8" fmla="*/ 8 w 128"/>
                  <a:gd name="T9" fmla="*/ 0 h 64"/>
                  <a:gd name="T10" fmla="*/ 120 w 128"/>
                  <a:gd name="T11" fmla="*/ 0 h 64"/>
                  <a:gd name="T12" fmla="*/ 128 w 128"/>
                  <a:gd name="T13" fmla="*/ 8 h 64"/>
                  <a:gd name="T14" fmla="*/ 128 w 128"/>
                  <a:gd name="T15" fmla="*/ 56 h 64"/>
                  <a:gd name="T16" fmla="*/ 120 w 128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64">
                    <a:moveTo>
                      <a:pt x="120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4" y="64"/>
                      <a:pt x="0" y="61"/>
                      <a:pt x="0" y="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5" y="0"/>
                      <a:pt x="128" y="3"/>
                      <a:pt x="128" y="8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61"/>
                      <a:pt x="125" y="64"/>
                      <a:pt x="120" y="64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任意多边形 25"/>
              <p:cNvSpPr/>
              <p:nvPr/>
            </p:nvSpPr>
            <p:spPr bwMode="auto">
              <a:xfrm>
                <a:off x="6347364" y="3569128"/>
                <a:ext cx="296146" cy="190689"/>
              </a:xfrm>
              <a:custGeom>
                <a:avLst/>
                <a:gdLst>
                  <a:gd name="T0" fmla="*/ 91 w 99"/>
                  <a:gd name="T1" fmla="*/ 64 h 64"/>
                  <a:gd name="T2" fmla="*/ 8 w 99"/>
                  <a:gd name="T3" fmla="*/ 64 h 64"/>
                  <a:gd name="T4" fmla="*/ 0 w 99"/>
                  <a:gd name="T5" fmla="*/ 56 h 64"/>
                  <a:gd name="T6" fmla="*/ 0 w 99"/>
                  <a:gd name="T7" fmla="*/ 8 h 64"/>
                  <a:gd name="T8" fmla="*/ 8 w 99"/>
                  <a:gd name="T9" fmla="*/ 0 h 64"/>
                  <a:gd name="T10" fmla="*/ 91 w 99"/>
                  <a:gd name="T11" fmla="*/ 0 h 64"/>
                  <a:gd name="T12" fmla="*/ 99 w 99"/>
                  <a:gd name="T13" fmla="*/ 8 h 64"/>
                  <a:gd name="T14" fmla="*/ 99 w 99"/>
                  <a:gd name="T15" fmla="*/ 56 h 64"/>
                  <a:gd name="T16" fmla="*/ 91 w 99"/>
                  <a:gd name="T1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64">
                    <a:moveTo>
                      <a:pt x="91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3" y="64"/>
                      <a:pt x="0" y="61"/>
                      <a:pt x="0" y="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5" y="0"/>
                      <a:pt x="99" y="3"/>
                      <a:pt x="99" y="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99" y="61"/>
                      <a:pt x="95" y="64"/>
                      <a:pt x="91" y="64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任意多边形 26"/>
              <p:cNvSpPr/>
              <p:nvPr/>
            </p:nvSpPr>
            <p:spPr bwMode="auto">
              <a:xfrm>
                <a:off x="5560049" y="3184860"/>
                <a:ext cx="219581" cy="72231"/>
              </a:xfrm>
              <a:custGeom>
                <a:avLst/>
                <a:gdLst>
                  <a:gd name="T0" fmla="*/ 60 w 73"/>
                  <a:gd name="T1" fmla="*/ 24 h 24"/>
                  <a:gd name="T2" fmla="*/ 12 w 73"/>
                  <a:gd name="T3" fmla="*/ 24 h 24"/>
                  <a:gd name="T4" fmla="*/ 0 w 73"/>
                  <a:gd name="T5" fmla="*/ 12 h 24"/>
                  <a:gd name="T6" fmla="*/ 12 w 73"/>
                  <a:gd name="T7" fmla="*/ 0 h 24"/>
                  <a:gd name="T8" fmla="*/ 60 w 73"/>
                  <a:gd name="T9" fmla="*/ 0 h 24"/>
                  <a:gd name="T10" fmla="*/ 73 w 73"/>
                  <a:gd name="T11" fmla="*/ 12 h 24"/>
                  <a:gd name="T12" fmla="*/ 60 w 73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4">
                    <a:moveTo>
                      <a:pt x="60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7" y="0"/>
                      <a:pt x="73" y="5"/>
                      <a:pt x="73" y="12"/>
                    </a:cubicBezTo>
                    <a:cubicBezTo>
                      <a:pt x="73" y="19"/>
                      <a:pt x="67" y="24"/>
                      <a:pt x="60" y="24"/>
                    </a:cubicBezTo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矩形 107"/>
              <p:cNvSpPr/>
              <p:nvPr/>
            </p:nvSpPr>
            <p:spPr bwMode="auto">
              <a:xfrm>
                <a:off x="3417688" y="3220976"/>
                <a:ext cx="167575" cy="95344"/>
              </a:xfrm>
              <a:prstGeom prst="rect">
                <a:avLst/>
              </a:pr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矩形 108"/>
              <p:cNvSpPr/>
              <p:nvPr/>
            </p:nvSpPr>
            <p:spPr bwMode="auto">
              <a:xfrm>
                <a:off x="3417688" y="3316321"/>
                <a:ext cx="167575" cy="8089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矩形 109"/>
              <p:cNvSpPr/>
              <p:nvPr/>
            </p:nvSpPr>
            <p:spPr bwMode="auto">
              <a:xfrm>
                <a:off x="3417688" y="3374105"/>
                <a:ext cx="167575" cy="190689"/>
              </a:xfrm>
              <a:prstGeom prst="rect">
                <a:avLst/>
              </a:pr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任意多边形 30"/>
              <p:cNvSpPr/>
              <p:nvPr/>
            </p:nvSpPr>
            <p:spPr bwMode="auto">
              <a:xfrm>
                <a:off x="3420577" y="2300757"/>
                <a:ext cx="465166" cy="122793"/>
              </a:xfrm>
              <a:custGeom>
                <a:avLst/>
                <a:gdLst>
                  <a:gd name="T0" fmla="*/ 155 w 155"/>
                  <a:gd name="T1" fmla="*/ 0 h 41"/>
                  <a:gd name="T2" fmla="*/ 41 w 155"/>
                  <a:gd name="T3" fmla="*/ 0 h 41"/>
                  <a:gd name="T4" fmla="*/ 0 w 155"/>
                  <a:gd name="T5" fmla="*/ 41 h 41"/>
                  <a:gd name="T6" fmla="*/ 46 w 155"/>
                  <a:gd name="T7" fmla="*/ 0 h 41"/>
                  <a:gd name="T8" fmla="*/ 155 w 155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41">
                    <a:moveTo>
                      <a:pt x="15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2" y="18"/>
                      <a:pt x="22" y="0"/>
                      <a:pt x="46" y="0"/>
                    </a:cubicBezTo>
                    <a:cubicBezTo>
                      <a:pt x="155" y="0"/>
                      <a:pt x="155" y="0"/>
                      <a:pt x="155" y="0"/>
                    </a:cubicBezTo>
                  </a:path>
                </a:pathLst>
              </a:custGeom>
              <a:solidFill>
                <a:srgbClr val="F2F7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任意多边形 31"/>
              <p:cNvSpPr/>
              <p:nvPr/>
            </p:nvSpPr>
            <p:spPr bwMode="auto">
              <a:xfrm>
                <a:off x="3420577" y="2300757"/>
                <a:ext cx="1058902" cy="122793"/>
              </a:xfrm>
              <a:custGeom>
                <a:avLst/>
                <a:gdLst>
                  <a:gd name="T0" fmla="*/ 353 w 353"/>
                  <a:gd name="T1" fmla="*/ 0 h 41"/>
                  <a:gd name="T2" fmla="*/ 350 w 353"/>
                  <a:gd name="T3" fmla="*/ 0 h 41"/>
                  <a:gd name="T4" fmla="*/ 345 w 353"/>
                  <a:gd name="T5" fmla="*/ 0 h 41"/>
                  <a:gd name="T6" fmla="*/ 207 w 353"/>
                  <a:gd name="T7" fmla="*/ 0 h 41"/>
                  <a:gd name="T8" fmla="*/ 201 w 353"/>
                  <a:gd name="T9" fmla="*/ 0 h 41"/>
                  <a:gd name="T10" fmla="*/ 160 w 353"/>
                  <a:gd name="T11" fmla="*/ 0 h 41"/>
                  <a:gd name="T12" fmla="*/ 155 w 353"/>
                  <a:gd name="T13" fmla="*/ 0 h 41"/>
                  <a:gd name="T14" fmla="*/ 46 w 353"/>
                  <a:gd name="T15" fmla="*/ 0 h 41"/>
                  <a:gd name="T16" fmla="*/ 0 w 353"/>
                  <a:gd name="T17" fmla="*/ 41 h 41"/>
                  <a:gd name="T18" fmla="*/ 0 w 353"/>
                  <a:gd name="T19" fmla="*/ 41 h 41"/>
                  <a:gd name="T20" fmla="*/ 348 w 353"/>
                  <a:gd name="T21" fmla="*/ 41 h 41"/>
                  <a:gd name="T22" fmla="*/ 348 w 353"/>
                  <a:gd name="T23" fmla="*/ 8 h 41"/>
                  <a:gd name="T24" fmla="*/ 353 w 353"/>
                  <a:gd name="T25" fmla="*/ 2 h 41"/>
                  <a:gd name="T26" fmla="*/ 353 w 353"/>
                  <a:gd name="T2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3" h="41">
                    <a:moveTo>
                      <a:pt x="353" y="0"/>
                    </a:moveTo>
                    <a:cubicBezTo>
                      <a:pt x="350" y="0"/>
                      <a:pt x="350" y="0"/>
                      <a:pt x="350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2" y="0"/>
                      <a:pt x="2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8"/>
                      <a:pt x="348" y="8"/>
                      <a:pt x="348" y="8"/>
                    </a:cubicBezTo>
                    <a:cubicBezTo>
                      <a:pt x="348" y="5"/>
                      <a:pt x="350" y="3"/>
                      <a:pt x="353" y="2"/>
                    </a:cubicBezTo>
                    <a:cubicBezTo>
                      <a:pt x="353" y="0"/>
                      <a:pt x="353" y="0"/>
                      <a:pt x="353" y="0"/>
                    </a:cubicBezTo>
                  </a:path>
                </a:pathLst>
              </a:custGeom>
              <a:solidFill>
                <a:srgbClr val="F2F7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任意多边形 32"/>
              <p:cNvSpPr/>
              <p:nvPr/>
            </p:nvSpPr>
            <p:spPr bwMode="auto">
              <a:xfrm>
                <a:off x="3868407" y="2599792"/>
                <a:ext cx="611072" cy="197912"/>
              </a:xfrm>
              <a:custGeom>
                <a:avLst/>
                <a:gdLst>
                  <a:gd name="T0" fmla="*/ 204 w 204"/>
                  <a:gd name="T1" fmla="*/ 0 h 66"/>
                  <a:gd name="T2" fmla="*/ 15 w 204"/>
                  <a:gd name="T3" fmla="*/ 0 h 66"/>
                  <a:gd name="T4" fmla="*/ 0 w 204"/>
                  <a:gd name="T5" fmla="*/ 16 h 66"/>
                  <a:gd name="T6" fmla="*/ 0 w 204"/>
                  <a:gd name="T7" fmla="*/ 50 h 66"/>
                  <a:gd name="T8" fmla="*/ 15 w 204"/>
                  <a:gd name="T9" fmla="*/ 66 h 66"/>
                  <a:gd name="T10" fmla="*/ 199 w 204"/>
                  <a:gd name="T11" fmla="*/ 66 h 66"/>
                  <a:gd name="T12" fmla="*/ 199 w 204"/>
                  <a:gd name="T13" fmla="*/ 23 h 66"/>
                  <a:gd name="T14" fmla="*/ 204 w 204"/>
                  <a:gd name="T15" fmla="*/ 17 h 66"/>
                  <a:gd name="T16" fmla="*/ 204 w 204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66">
                    <a:moveTo>
                      <a:pt x="204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9"/>
                      <a:pt x="7" y="66"/>
                      <a:pt x="15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20"/>
                      <a:pt x="201" y="18"/>
                      <a:pt x="204" y="17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任意多边形 33"/>
              <p:cNvSpPr/>
              <p:nvPr/>
            </p:nvSpPr>
            <p:spPr bwMode="auto">
              <a:xfrm>
                <a:off x="4141438" y="2869935"/>
                <a:ext cx="338040" cy="98234"/>
              </a:xfrm>
              <a:custGeom>
                <a:avLst/>
                <a:gdLst>
                  <a:gd name="T0" fmla="*/ 108 w 113"/>
                  <a:gd name="T1" fmla="*/ 0 h 33"/>
                  <a:gd name="T2" fmla="*/ 15 w 113"/>
                  <a:gd name="T3" fmla="*/ 0 h 33"/>
                  <a:gd name="T4" fmla="*/ 0 w 113"/>
                  <a:gd name="T5" fmla="*/ 14 h 33"/>
                  <a:gd name="T6" fmla="*/ 0 w 113"/>
                  <a:gd name="T7" fmla="*/ 18 h 33"/>
                  <a:gd name="T8" fmla="*/ 15 w 113"/>
                  <a:gd name="T9" fmla="*/ 33 h 33"/>
                  <a:gd name="T10" fmla="*/ 113 w 113"/>
                  <a:gd name="T11" fmla="*/ 33 h 33"/>
                  <a:gd name="T12" fmla="*/ 113 w 113"/>
                  <a:gd name="T13" fmla="*/ 24 h 33"/>
                  <a:gd name="T14" fmla="*/ 108 w 113"/>
                  <a:gd name="T15" fmla="*/ 18 h 33"/>
                  <a:gd name="T16" fmla="*/ 108 w 11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33">
                    <a:moveTo>
                      <a:pt x="10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113" y="33"/>
                      <a:pt x="113" y="33"/>
                      <a:pt x="113" y="33"/>
                    </a:cubicBezTo>
                    <a:cubicBezTo>
                      <a:pt x="113" y="24"/>
                      <a:pt x="113" y="24"/>
                      <a:pt x="113" y="24"/>
                    </a:cubicBezTo>
                    <a:cubicBezTo>
                      <a:pt x="110" y="23"/>
                      <a:pt x="108" y="21"/>
                      <a:pt x="108" y="18"/>
                    </a:cubicBezTo>
                    <a:cubicBezTo>
                      <a:pt x="108" y="0"/>
                      <a:pt x="108" y="0"/>
                      <a:pt x="108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矩形 114"/>
              <p:cNvSpPr/>
              <p:nvPr/>
            </p:nvSpPr>
            <p:spPr bwMode="auto">
              <a:xfrm>
                <a:off x="6049773" y="3184860"/>
                <a:ext cx="11557" cy="335150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矩形 115"/>
              <p:cNvSpPr/>
              <p:nvPr/>
            </p:nvSpPr>
            <p:spPr bwMode="auto">
              <a:xfrm>
                <a:off x="6049773" y="3184860"/>
                <a:ext cx="11557" cy="335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矩形 116"/>
              <p:cNvSpPr/>
              <p:nvPr/>
            </p:nvSpPr>
            <p:spPr bwMode="auto">
              <a:xfrm>
                <a:off x="3582373" y="2423550"/>
                <a:ext cx="13002" cy="950556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任意多边形 37"/>
              <p:cNvSpPr/>
              <p:nvPr/>
            </p:nvSpPr>
            <p:spPr bwMode="auto">
              <a:xfrm>
                <a:off x="3582373" y="2423550"/>
                <a:ext cx="13002" cy="950556"/>
              </a:xfrm>
              <a:custGeom>
                <a:avLst/>
                <a:gdLst>
                  <a:gd name="T0" fmla="*/ 0 w 9"/>
                  <a:gd name="T1" fmla="*/ 0 h 658"/>
                  <a:gd name="T2" fmla="*/ 0 w 9"/>
                  <a:gd name="T3" fmla="*/ 658 h 658"/>
                  <a:gd name="T4" fmla="*/ 9 w 9"/>
                  <a:gd name="T5" fmla="*/ 658 h 658"/>
                  <a:gd name="T6" fmla="*/ 9 w 9"/>
                  <a:gd name="T7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58">
                    <a:moveTo>
                      <a:pt x="0" y="0"/>
                    </a:moveTo>
                    <a:lnTo>
                      <a:pt x="0" y="658"/>
                    </a:lnTo>
                    <a:lnTo>
                      <a:pt x="9" y="658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矩形 118"/>
              <p:cNvSpPr/>
              <p:nvPr/>
            </p:nvSpPr>
            <p:spPr bwMode="auto">
              <a:xfrm>
                <a:off x="5292796" y="2435106"/>
                <a:ext cx="13002" cy="1324711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矩形 119"/>
              <p:cNvSpPr/>
              <p:nvPr/>
            </p:nvSpPr>
            <p:spPr bwMode="auto">
              <a:xfrm>
                <a:off x="5292796" y="2435106"/>
                <a:ext cx="13002" cy="1324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任意多边形 40"/>
              <p:cNvSpPr/>
              <p:nvPr/>
            </p:nvSpPr>
            <p:spPr bwMode="auto">
              <a:xfrm>
                <a:off x="5698732" y="3478117"/>
                <a:ext cx="540285" cy="540285"/>
              </a:xfrm>
              <a:custGeom>
                <a:avLst/>
                <a:gdLst>
                  <a:gd name="T0" fmla="*/ 90 w 180"/>
                  <a:gd name="T1" fmla="*/ 0 h 180"/>
                  <a:gd name="T2" fmla="*/ 0 w 180"/>
                  <a:gd name="T3" fmla="*/ 90 h 180"/>
                  <a:gd name="T4" fmla="*/ 90 w 180"/>
                  <a:gd name="T5" fmla="*/ 180 h 180"/>
                  <a:gd name="T6" fmla="*/ 180 w 180"/>
                  <a:gd name="T7" fmla="*/ 90 h 180"/>
                  <a:gd name="T8" fmla="*/ 90 w 180"/>
                  <a:gd name="T9" fmla="*/ 0 h 180"/>
                  <a:gd name="T10" fmla="*/ 90 w 180"/>
                  <a:gd name="T11" fmla="*/ 143 h 180"/>
                  <a:gd name="T12" fmla="*/ 39 w 180"/>
                  <a:gd name="T13" fmla="*/ 92 h 180"/>
                  <a:gd name="T14" fmla="*/ 90 w 180"/>
                  <a:gd name="T15" fmla="*/ 42 h 180"/>
                  <a:gd name="T16" fmla="*/ 141 w 180"/>
                  <a:gd name="T17" fmla="*/ 92 h 180"/>
                  <a:gd name="T18" fmla="*/ 90 w 180"/>
                  <a:gd name="T19" fmla="*/ 14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80">
                    <a:moveTo>
                      <a:pt x="90" y="0"/>
                    </a:moveTo>
                    <a:cubicBezTo>
                      <a:pt x="41" y="0"/>
                      <a:pt x="0" y="41"/>
                      <a:pt x="0" y="90"/>
                    </a:cubicBezTo>
                    <a:cubicBezTo>
                      <a:pt x="0" y="140"/>
                      <a:pt x="41" y="180"/>
                      <a:pt x="90" y="180"/>
                    </a:cubicBezTo>
                    <a:cubicBezTo>
                      <a:pt x="140" y="180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moveTo>
                      <a:pt x="90" y="143"/>
                    </a:moveTo>
                    <a:cubicBezTo>
                      <a:pt x="62" y="143"/>
                      <a:pt x="39" y="120"/>
                      <a:pt x="39" y="92"/>
                    </a:cubicBezTo>
                    <a:cubicBezTo>
                      <a:pt x="39" y="64"/>
                      <a:pt x="62" y="42"/>
                      <a:pt x="90" y="42"/>
                    </a:cubicBezTo>
                    <a:cubicBezTo>
                      <a:pt x="118" y="42"/>
                      <a:pt x="141" y="64"/>
                      <a:pt x="141" y="92"/>
                    </a:cubicBezTo>
                    <a:cubicBezTo>
                      <a:pt x="141" y="120"/>
                      <a:pt x="118" y="143"/>
                      <a:pt x="90" y="143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椭圆 121"/>
              <p:cNvSpPr/>
              <p:nvPr/>
            </p:nvSpPr>
            <p:spPr bwMode="auto">
              <a:xfrm>
                <a:off x="5815746" y="3603798"/>
                <a:ext cx="306258" cy="30336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任意多边形 42"/>
              <p:cNvSpPr/>
              <p:nvPr/>
            </p:nvSpPr>
            <p:spPr bwMode="auto">
              <a:xfrm>
                <a:off x="3936303" y="3478117"/>
                <a:ext cx="540285" cy="540285"/>
              </a:xfrm>
              <a:custGeom>
                <a:avLst/>
                <a:gdLst>
                  <a:gd name="T0" fmla="*/ 90 w 180"/>
                  <a:gd name="T1" fmla="*/ 0 h 180"/>
                  <a:gd name="T2" fmla="*/ 0 w 180"/>
                  <a:gd name="T3" fmla="*/ 90 h 180"/>
                  <a:gd name="T4" fmla="*/ 90 w 180"/>
                  <a:gd name="T5" fmla="*/ 180 h 180"/>
                  <a:gd name="T6" fmla="*/ 180 w 180"/>
                  <a:gd name="T7" fmla="*/ 90 h 180"/>
                  <a:gd name="T8" fmla="*/ 90 w 180"/>
                  <a:gd name="T9" fmla="*/ 0 h 180"/>
                  <a:gd name="T10" fmla="*/ 90 w 180"/>
                  <a:gd name="T11" fmla="*/ 143 h 180"/>
                  <a:gd name="T12" fmla="*/ 39 w 180"/>
                  <a:gd name="T13" fmla="*/ 92 h 180"/>
                  <a:gd name="T14" fmla="*/ 90 w 180"/>
                  <a:gd name="T15" fmla="*/ 42 h 180"/>
                  <a:gd name="T16" fmla="*/ 141 w 180"/>
                  <a:gd name="T17" fmla="*/ 92 h 180"/>
                  <a:gd name="T18" fmla="*/ 90 w 180"/>
                  <a:gd name="T19" fmla="*/ 14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80">
                    <a:moveTo>
                      <a:pt x="90" y="0"/>
                    </a:moveTo>
                    <a:cubicBezTo>
                      <a:pt x="40" y="0"/>
                      <a:pt x="0" y="41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40" y="180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moveTo>
                      <a:pt x="90" y="143"/>
                    </a:moveTo>
                    <a:cubicBezTo>
                      <a:pt x="62" y="143"/>
                      <a:pt x="39" y="120"/>
                      <a:pt x="39" y="92"/>
                    </a:cubicBezTo>
                    <a:cubicBezTo>
                      <a:pt x="39" y="64"/>
                      <a:pt x="62" y="42"/>
                      <a:pt x="90" y="42"/>
                    </a:cubicBezTo>
                    <a:cubicBezTo>
                      <a:pt x="118" y="42"/>
                      <a:pt x="141" y="64"/>
                      <a:pt x="141" y="92"/>
                    </a:cubicBezTo>
                    <a:cubicBezTo>
                      <a:pt x="141" y="120"/>
                      <a:pt x="118" y="143"/>
                      <a:pt x="90" y="143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椭圆 123"/>
              <p:cNvSpPr/>
              <p:nvPr/>
            </p:nvSpPr>
            <p:spPr bwMode="auto">
              <a:xfrm>
                <a:off x="4054762" y="3603798"/>
                <a:ext cx="304814" cy="30336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7049446" y="1640569"/>
                <a:ext cx="1277038" cy="1274149"/>
              </a:xfrm>
              <a:prstGeom prst="ellipse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7183794" y="1774918"/>
                <a:ext cx="1005451" cy="100545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任意多边形 46"/>
              <p:cNvSpPr/>
              <p:nvPr/>
            </p:nvSpPr>
            <p:spPr bwMode="auto">
              <a:xfrm>
                <a:off x="7663406" y="2000277"/>
                <a:ext cx="264365" cy="303369"/>
              </a:xfrm>
              <a:custGeom>
                <a:avLst/>
                <a:gdLst>
                  <a:gd name="T0" fmla="*/ 0 w 88"/>
                  <a:gd name="T1" fmla="*/ 8 h 101"/>
                  <a:gd name="T2" fmla="*/ 0 w 88"/>
                  <a:gd name="T3" fmla="*/ 101 h 101"/>
                  <a:gd name="T4" fmla="*/ 80 w 88"/>
                  <a:gd name="T5" fmla="*/ 101 h 101"/>
                  <a:gd name="T6" fmla="*/ 88 w 88"/>
                  <a:gd name="T7" fmla="*/ 93 h 101"/>
                  <a:gd name="T8" fmla="*/ 80 w 88"/>
                  <a:gd name="T9" fmla="*/ 85 h 101"/>
                  <a:gd name="T10" fmla="*/ 16 w 88"/>
                  <a:gd name="T11" fmla="*/ 85 h 101"/>
                  <a:gd name="T12" fmla="*/ 16 w 88"/>
                  <a:gd name="T13" fmla="*/ 8 h 101"/>
                  <a:gd name="T14" fmla="*/ 8 w 88"/>
                  <a:gd name="T15" fmla="*/ 0 h 101"/>
                  <a:gd name="T16" fmla="*/ 0 w 88"/>
                  <a:gd name="T17" fmla="*/ 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01">
                    <a:moveTo>
                      <a:pt x="0" y="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80" y="101"/>
                      <a:pt x="80" y="101"/>
                      <a:pt x="80" y="101"/>
                    </a:cubicBezTo>
                    <a:cubicBezTo>
                      <a:pt x="84" y="101"/>
                      <a:pt x="88" y="97"/>
                      <a:pt x="88" y="93"/>
                    </a:cubicBezTo>
                    <a:cubicBezTo>
                      <a:pt x="88" y="88"/>
                      <a:pt x="84" y="85"/>
                      <a:pt x="80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椭圆 127"/>
              <p:cNvSpPr/>
              <p:nvPr/>
            </p:nvSpPr>
            <p:spPr bwMode="auto">
              <a:xfrm>
                <a:off x="7646071" y="2240083"/>
                <a:ext cx="86677" cy="86677"/>
              </a:xfrm>
              <a:prstGeom prst="ellipse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任意多边形 48"/>
              <p:cNvSpPr/>
              <p:nvPr/>
            </p:nvSpPr>
            <p:spPr bwMode="auto">
              <a:xfrm>
                <a:off x="8860991" y="3686142"/>
                <a:ext cx="231138" cy="538841"/>
              </a:xfrm>
              <a:custGeom>
                <a:avLst/>
                <a:gdLst>
                  <a:gd name="T0" fmla="*/ 65 w 77"/>
                  <a:gd name="T1" fmla="*/ 0 h 180"/>
                  <a:gd name="T2" fmla="*/ 50 w 77"/>
                  <a:gd name="T3" fmla="*/ 9 h 180"/>
                  <a:gd name="T4" fmla="*/ 59 w 77"/>
                  <a:gd name="T5" fmla="*/ 147 h 180"/>
                  <a:gd name="T6" fmla="*/ 53 w 77"/>
                  <a:gd name="T7" fmla="*/ 154 h 180"/>
                  <a:gd name="T8" fmla="*/ 0 w 77"/>
                  <a:gd name="T9" fmla="*/ 158 h 180"/>
                  <a:gd name="T10" fmla="*/ 23 w 77"/>
                  <a:gd name="T11" fmla="*/ 180 h 180"/>
                  <a:gd name="T12" fmla="*/ 70 w 77"/>
                  <a:gd name="T13" fmla="*/ 177 h 180"/>
                  <a:gd name="T14" fmla="*/ 77 w 77"/>
                  <a:gd name="T15" fmla="*/ 169 h 180"/>
                  <a:gd name="T16" fmla="*/ 65 w 77"/>
                  <a:gd name="T1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180">
                    <a:moveTo>
                      <a:pt x="65" y="0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59" y="147"/>
                      <a:pt x="59" y="147"/>
                      <a:pt x="59" y="147"/>
                    </a:cubicBezTo>
                    <a:cubicBezTo>
                      <a:pt x="60" y="151"/>
                      <a:pt x="57" y="154"/>
                      <a:pt x="53" y="154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23" y="180"/>
                      <a:pt x="23" y="180"/>
                      <a:pt x="23" y="180"/>
                    </a:cubicBezTo>
                    <a:cubicBezTo>
                      <a:pt x="70" y="177"/>
                      <a:pt x="70" y="177"/>
                      <a:pt x="70" y="177"/>
                    </a:cubicBezTo>
                    <a:cubicBezTo>
                      <a:pt x="74" y="176"/>
                      <a:pt x="77" y="173"/>
                      <a:pt x="77" y="16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rgbClr val="E4E5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任意多边形 49"/>
              <p:cNvSpPr/>
              <p:nvPr/>
            </p:nvSpPr>
            <p:spPr bwMode="auto">
              <a:xfrm>
                <a:off x="9053124" y="3530123"/>
                <a:ext cx="197913" cy="156018"/>
              </a:xfrm>
              <a:custGeom>
                <a:avLst/>
                <a:gdLst>
                  <a:gd name="T0" fmla="*/ 59 w 66"/>
                  <a:gd name="T1" fmla="*/ 0 h 52"/>
                  <a:gd name="T2" fmla="*/ 0 w 66"/>
                  <a:gd name="T3" fmla="*/ 34 h 52"/>
                  <a:gd name="T4" fmla="*/ 1 w 66"/>
                  <a:gd name="T5" fmla="*/ 52 h 52"/>
                  <a:gd name="T6" fmla="*/ 61 w 66"/>
                  <a:gd name="T7" fmla="*/ 18 h 52"/>
                  <a:gd name="T8" fmla="*/ 64 w 66"/>
                  <a:gd name="T9" fmla="*/ 8 h 52"/>
                  <a:gd name="T10" fmla="*/ 59 w 66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2">
                    <a:moveTo>
                      <a:pt x="59" y="0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4" y="16"/>
                      <a:pt x="66" y="12"/>
                      <a:pt x="64" y="8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4E5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任意多边形 50"/>
              <p:cNvSpPr/>
              <p:nvPr/>
            </p:nvSpPr>
            <p:spPr bwMode="auto">
              <a:xfrm>
                <a:off x="9008342" y="3631246"/>
                <a:ext cx="47673" cy="80898"/>
              </a:xfrm>
              <a:custGeom>
                <a:avLst/>
                <a:gdLst>
                  <a:gd name="T0" fmla="*/ 31 w 33"/>
                  <a:gd name="T1" fmla="*/ 0 h 56"/>
                  <a:gd name="T2" fmla="*/ 0 w 33"/>
                  <a:gd name="T3" fmla="*/ 19 h 56"/>
                  <a:gd name="T4" fmla="*/ 2 w 33"/>
                  <a:gd name="T5" fmla="*/ 56 h 56"/>
                  <a:gd name="T6" fmla="*/ 33 w 33"/>
                  <a:gd name="T7" fmla="*/ 38 h 56"/>
                  <a:gd name="T8" fmla="*/ 31 w 33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6">
                    <a:moveTo>
                      <a:pt x="31" y="0"/>
                    </a:moveTo>
                    <a:lnTo>
                      <a:pt x="0" y="19"/>
                    </a:lnTo>
                    <a:lnTo>
                      <a:pt x="2" y="56"/>
                    </a:lnTo>
                    <a:lnTo>
                      <a:pt x="33" y="3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CCCF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任意多边形 51"/>
              <p:cNvSpPr/>
              <p:nvPr/>
            </p:nvSpPr>
            <p:spPr bwMode="auto">
              <a:xfrm>
                <a:off x="9008342" y="3631246"/>
                <a:ext cx="47673" cy="80898"/>
              </a:xfrm>
              <a:custGeom>
                <a:avLst/>
                <a:gdLst>
                  <a:gd name="T0" fmla="*/ 31 w 33"/>
                  <a:gd name="T1" fmla="*/ 0 h 56"/>
                  <a:gd name="T2" fmla="*/ 0 w 33"/>
                  <a:gd name="T3" fmla="*/ 19 h 56"/>
                  <a:gd name="T4" fmla="*/ 2 w 33"/>
                  <a:gd name="T5" fmla="*/ 56 h 56"/>
                  <a:gd name="T6" fmla="*/ 33 w 33"/>
                  <a:gd name="T7" fmla="*/ 38 h 56"/>
                  <a:gd name="T8" fmla="*/ 31 w 33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6">
                    <a:moveTo>
                      <a:pt x="31" y="0"/>
                    </a:moveTo>
                    <a:lnTo>
                      <a:pt x="0" y="19"/>
                    </a:lnTo>
                    <a:lnTo>
                      <a:pt x="2" y="56"/>
                    </a:lnTo>
                    <a:lnTo>
                      <a:pt x="33" y="38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任意多边形 52"/>
              <p:cNvSpPr/>
              <p:nvPr/>
            </p:nvSpPr>
            <p:spPr bwMode="auto">
              <a:xfrm>
                <a:off x="7280584" y="2485667"/>
                <a:ext cx="1973342" cy="1820213"/>
              </a:xfrm>
              <a:custGeom>
                <a:avLst/>
                <a:gdLst>
                  <a:gd name="T0" fmla="*/ 191 w 658"/>
                  <a:gd name="T1" fmla="*/ 602 h 607"/>
                  <a:gd name="T2" fmla="*/ 2 w 658"/>
                  <a:gd name="T3" fmla="*/ 271 h 607"/>
                  <a:gd name="T4" fmla="*/ 5 w 658"/>
                  <a:gd name="T5" fmla="*/ 261 h 607"/>
                  <a:gd name="T6" fmla="*/ 457 w 658"/>
                  <a:gd name="T7" fmla="*/ 2 h 607"/>
                  <a:gd name="T8" fmla="*/ 467 w 658"/>
                  <a:gd name="T9" fmla="*/ 5 h 607"/>
                  <a:gd name="T10" fmla="*/ 656 w 658"/>
                  <a:gd name="T11" fmla="*/ 336 h 607"/>
                  <a:gd name="T12" fmla="*/ 653 w 658"/>
                  <a:gd name="T13" fmla="*/ 346 h 607"/>
                  <a:gd name="T14" fmla="*/ 201 w 658"/>
                  <a:gd name="T15" fmla="*/ 605 h 607"/>
                  <a:gd name="T16" fmla="*/ 191 w 658"/>
                  <a:gd name="T17" fmla="*/ 602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07">
                    <a:moveTo>
                      <a:pt x="191" y="602"/>
                    </a:moveTo>
                    <a:cubicBezTo>
                      <a:pt x="2" y="271"/>
                      <a:pt x="2" y="271"/>
                      <a:pt x="2" y="271"/>
                    </a:cubicBezTo>
                    <a:cubicBezTo>
                      <a:pt x="0" y="267"/>
                      <a:pt x="1" y="263"/>
                      <a:pt x="5" y="261"/>
                    </a:cubicBezTo>
                    <a:cubicBezTo>
                      <a:pt x="457" y="2"/>
                      <a:pt x="457" y="2"/>
                      <a:pt x="457" y="2"/>
                    </a:cubicBezTo>
                    <a:cubicBezTo>
                      <a:pt x="460" y="0"/>
                      <a:pt x="465" y="2"/>
                      <a:pt x="467" y="5"/>
                    </a:cubicBezTo>
                    <a:cubicBezTo>
                      <a:pt x="656" y="336"/>
                      <a:pt x="656" y="336"/>
                      <a:pt x="656" y="336"/>
                    </a:cubicBezTo>
                    <a:cubicBezTo>
                      <a:pt x="658" y="340"/>
                      <a:pt x="657" y="344"/>
                      <a:pt x="653" y="346"/>
                    </a:cubicBezTo>
                    <a:cubicBezTo>
                      <a:pt x="201" y="605"/>
                      <a:pt x="201" y="605"/>
                      <a:pt x="201" y="605"/>
                    </a:cubicBezTo>
                    <a:cubicBezTo>
                      <a:pt x="198" y="607"/>
                      <a:pt x="193" y="606"/>
                      <a:pt x="191" y="602"/>
                    </a:cubicBezTo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任意多边形 53"/>
              <p:cNvSpPr/>
              <p:nvPr/>
            </p:nvSpPr>
            <p:spPr bwMode="auto">
              <a:xfrm>
                <a:off x="7553616" y="3101073"/>
                <a:ext cx="1487952" cy="1145579"/>
              </a:xfrm>
              <a:custGeom>
                <a:avLst/>
                <a:gdLst>
                  <a:gd name="T0" fmla="*/ 24 w 496"/>
                  <a:gd name="T1" fmla="*/ 374 h 382"/>
                  <a:gd name="T2" fmla="*/ 0 w 496"/>
                  <a:gd name="T3" fmla="*/ 40 h 382"/>
                  <a:gd name="T4" fmla="*/ 7 w 496"/>
                  <a:gd name="T5" fmla="*/ 32 h 382"/>
                  <a:gd name="T6" fmla="*/ 464 w 496"/>
                  <a:gd name="T7" fmla="*/ 0 h 382"/>
                  <a:gd name="T8" fmla="*/ 472 w 496"/>
                  <a:gd name="T9" fmla="*/ 7 h 382"/>
                  <a:gd name="T10" fmla="*/ 495 w 496"/>
                  <a:gd name="T11" fmla="*/ 342 h 382"/>
                  <a:gd name="T12" fmla="*/ 489 w 496"/>
                  <a:gd name="T13" fmla="*/ 349 h 382"/>
                  <a:gd name="T14" fmla="*/ 32 w 496"/>
                  <a:gd name="T15" fmla="*/ 381 h 382"/>
                  <a:gd name="T16" fmla="*/ 24 w 496"/>
                  <a:gd name="T17" fmla="*/ 37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6" h="382">
                    <a:moveTo>
                      <a:pt x="24" y="374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0" y="36"/>
                      <a:pt x="3" y="32"/>
                      <a:pt x="7" y="32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68" y="0"/>
                      <a:pt x="472" y="3"/>
                      <a:pt x="472" y="7"/>
                    </a:cubicBezTo>
                    <a:cubicBezTo>
                      <a:pt x="495" y="342"/>
                      <a:pt x="495" y="342"/>
                      <a:pt x="495" y="342"/>
                    </a:cubicBezTo>
                    <a:cubicBezTo>
                      <a:pt x="496" y="346"/>
                      <a:pt x="493" y="349"/>
                      <a:pt x="489" y="349"/>
                    </a:cubicBezTo>
                    <a:cubicBezTo>
                      <a:pt x="32" y="381"/>
                      <a:pt x="32" y="381"/>
                      <a:pt x="32" y="381"/>
                    </a:cubicBezTo>
                    <a:cubicBezTo>
                      <a:pt x="27" y="382"/>
                      <a:pt x="24" y="378"/>
                      <a:pt x="24" y="374"/>
                    </a:cubicBezTo>
                  </a:path>
                </a:pathLst>
              </a:custGeom>
              <a:solidFill>
                <a:srgbClr val="F7A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任意多边形 54"/>
              <p:cNvSpPr/>
              <p:nvPr/>
            </p:nvSpPr>
            <p:spPr bwMode="auto">
              <a:xfrm>
                <a:off x="7247357" y="2387434"/>
                <a:ext cx="1880887" cy="1993567"/>
              </a:xfrm>
              <a:custGeom>
                <a:avLst/>
                <a:gdLst>
                  <a:gd name="T0" fmla="*/ 687 w 1302"/>
                  <a:gd name="T1" fmla="*/ 1380 h 1380"/>
                  <a:gd name="T2" fmla="*/ 0 w 1302"/>
                  <a:gd name="T3" fmla="*/ 925 h 1380"/>
                  <a:gd name="T4" fmla="*/ 615 w 1302"/>
                  <a:gd name="T5" fmla="*/ 0 h 1380"/>
                  <a:gd name="T6" fmla="*/ 1302 w 1302"/>
                  <a:gd name="T7" fmla="*/ 454 h 1380"/>
                  <a:gd name="T8" fmla="*/ 687 w 1302"/>
                  <a:gd name="T9" fmla="*/ 138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2" h="1380">
                    <a:moveTo>
                      <a:pt x="687" y="1380"/>
                    </a:moveTo>
                    <a:lnTo>
                      <a:pt x="0" y="925"/>
                    </a:lnTo>
                    <a:lnTo>
                      <a:pt x="615" y="0"/>
                    </a:lnTo>
                    <a:lnTo>
                      <a:pt x="1302" y="454"/>
                    </a:lnTo>
                    <a:lnTo>
                      <a:pt x="687" y="13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任意多边形 55"/>
              <p:cNvSpPr/>
              <p:nvPr/>
            </p:nvSpPr>
            <p:spPr bwMode="auto">
              <a:xfrm>
                <a:off x="7247357" y="2387434"/>
                <a:ext cx="1880887" cy="1993567"/>
              </a:xfrm>
              <a:custGeom>
                <a:avLst/>
                <a:gdLst>
                  <a:gd name="T0" fmla="*/ 687 w 1302"/>
                  <a:gd name="T1" fmla="*/ 1380 h 1380"/>
                  <a:gd name="T2" fmla="*/ 0 w 1302"/>
                  <a:gd name="T3" fmla="*/ 925 h 1380"/>
                  <a:gd name="T4" fmla="*/ 615 w 1302"/>
                  <a:gd name="T5" fmla="*/ 0 h 1380"/>
                  <a:gd name="T6" fmla="*/ 1302 w 1302"/>
                  <a:gd name="T7" fmla="*/ 454 h 1380"/>
                  <a:gd name="T8" fmla="*/ 687 w 1302"/>
                  <a:gd name="T9" fmla="*/ 138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2" h="1380">
                    <a:moveTo>
                      <a:pt x="687" y="1380"/>
                    </a:moveTo>
                    <a:lnTo>
                      <a:pt x="0" y="925"/>
                    </a:lnTo>
                    <a:lnTo>
                      <a:pt x="615" y="0"/>
                    </a:lnTo>
                    <a:lnTo>
                      <a:pt x="1302" y="454"/>
                    </a:lnTo>
                    <a:lnTo>
                      <a:pt x="687" y="13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任意多边形 56"/>
              <p:cNvSpPr/>
              <p:nvPr/>
            </p:nvSpPr>
            <p:spPr bwMode="auto">
              <a:xfrm>
                <a:off x="8291813" y="2488557"/>
                <a:ext cx="170464" cy="111236"/>
              </a:xfrm>
              <a:custGeom>
                <a:avLst/>
                <a:gdLst>
                  <a:gd name="T0" fmla="*/ 0 w 118"/>
                  <a:gd name="T1" fmla="*/ 0 h 77"/>
                  <a:gd name="T2" fmla="*/ 0 w 118"/>
                  <a:gd name="T3" fmla="*/ 0 h 77"/>
                  <a:gd name="T4" fmla="*/ 118 w 118"/>
                  <a:gd name="T5" fmla="*/ 77 h 77"/>
                  <a:gd name="T6" fmla="*/ 118 w 118"/>
                  <a:gd name="T7" fmla="*/ 77 h 77"/>
                  <a:gd name="T8" fmla="*/ 0 w 11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7">
                    <a:moveTo>
                      <a:pt x="0" y="0"/>
                    </a:moveTo>
                    <a:lnTo>
                      <a:pt x="0" y="0"/>
                    </a:lnTo>
                    <a:lnTo>
                      <a:pt x="118" y="77"/>
                    </a:lnTo>
                    <a:lnTo>
                      <a:pt x="118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任意多边形 57"/>
              <p:cNvSpPr/>
              <p:nvPr/>
            </p:nvSpPr>
            <p:spPr bwMode="auto">
              <a:xfrm>
                <a:off x="8291813" y="2488557"/>
                <a:ext cx="170464" cy="111236"/>
              </a:xfrm>
              <a:custGeom>
                <a:avLst/>
                <a:gdLst>
                  <a:gd name="T0" fmla="*/ 0 w 118"/>
                  <a:gd name="T1" fmla="*/ 0 h 77"/>
                  <a:gd name="T2" fmla="*/ 0 w 118"/>
                  <a:gd name="T3" fmla="*/ 0 h 77"/>
                  <a:gd name="T4" fmla="*/ 118 w 118"/>
                  <a:gd name="T5" fmla="*/ 77 h 77"/>
                  <a:gd name="T6" fmla="*/ 118 w 118"/>
                  <a:gd name="T7" fmla="*/ 77 h 77"/>
                  <a:gd name="T8" fmla="*/ 0 w 11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7">
                    <a:moveTo>
                      <a:pt x="0" y="0"/>
                    </a:moveTo>
                    <a:lnTo>
                      <a:pt x="0" y="0"/>
                    </a:lnTo>
                    <a:lnTo>
                      <a:pt x="118" y="77"/>
                    </a:lnTo>
                    <a:lnTo>
                      <a:pt x="118" y="7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任意多边形 58"/>
              <p:cNvSpPr/>
              <p:nvPr/>
            </p:nvSpPr>
            <p:spPr bwMode="auto">
              <a:xfrm>
                <a:off x="8170466" y="2407658"/>
                <a:ext cx="121348" cy="80898"/>
              </a:xfrm>
              <a:custGeom>
                <a:avLst/>
                <a:gdLst>
                  <a:gd name="T0" fmla="*/ 0 w 84"/>
                  <a:gd name="T1" fmla="*/ 0 h 56"/>
                  <a:gd name="T2" fmla="*/ 0 w 84"/>
                  <a:gd name="T3" fmla="*/ 0 h 56"/>
                  <a:gd name="T4" fmla="*/ 84 w 84"/>
                  <a:gd name="T5" fmla="*/ 56 h 56"/>
                  <a:gd name="T6" fmla="*/ 84 w 84"/>
                  <a:gd name="T7" fmla="*/ 56 h 56"/>
                  <a:gd name="T8" fmla="*/ 0 w 8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6">
                    <a:moveTo>
                      <a:pt x="0" y="0"/>
                    </a:moveTo>
                    <a:lnTo>
                      <a:pt x="0" y="0"/>
                    </a:lnTo>
                    <a:lnTo>
                      <a:pt x="84" y="56"/>
                    </a:lnTo>
                    <a:lnTo>
                      <a:pt x="84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A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任意多边形 59"/>
              <p:cNvSpPr/>
              <p:nvPr/>
            </p:nvSpPr>
            <p:spPr bwMode="auto">
              <a:xfrm>
                <a:off x="8170466" y="2407658"/>
                <a:ext cx="121348" cy="80898"/>
              </a:xfrm>
              <a:custGeom>
                <a:avLst/>
                <a:gdLst>
                  <a:gd name="T0" fmla="*/ 0 w 84"/>
                  <a:gd name="T1" fmla="*/ 0 h 56"/>
                  <a:gd name="T2" fmla="*/ 0 w 84"/>
                  <a:gd name="T3" fmla="*/ 0 h 56"/>
                  <a:gd name="T4" fmla="*/ 84 w 84"/>
                  <a:gd name="T5" fmla="*/ 56 h 56"/>
                  <a:gd name="T6" fmla="*/ 84 w 84"/>
                  <a:gd name="T7" fmla="*/ 56 h 56"/>
                  <a:gd name="T8" fmla="*/ 0 w 8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6">
                    <a:moveTo>
                      <a:pt x="0" y="0"/>
                    </a:moveTo>
                    <a:lnTo>
                      <a:pt x="0" y="0"/>
                    </a:lnTo>
                    <a:lnTo>
                      <a:pt x="84" y="56"/>
                    </a:lnTo>
                    <a:lnTo>
                      <a:pt x="84" y="5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任意多边形 60"/>
              <p:cNvSpPr/>
              <p:nvPr/>
            </p:nvSpPr>
            <p:spPr bwMode="auto">
              <a:xfrm>
                <a:off x="8156020" y="2398991"/>
                <a:ext cx="14446" cy="8668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5 w 5"/>
                  <a:gd name="T5" fmla="*/ 3 h 3"/>
                  <a:gd name="T6" fmla="*/ 0 w 5"/>
                  <a:gd name="T7" fmla="*/ 0 h 3"/>
                  <a:gd name="T8" fmla="*/ 0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C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任意多边形 61"/>
              <p:cNvSpPr/>
              <p:nvPr/>
            </p:nvSpPr>
            <p:spPr bwMode="auto">
              <a:xfrm>
                <a:off x="8462278" y="2599792"/>
                <a:ext cx="236917" cy="158907"/>
              </a:xfrm>
              <a:custGeom>
                <a:avLst/>
                <a:gdLst>
                  <a:gd name="T0" fmla="*/ 0 w 164"/>
                  <a:gd name="T1" fmla="*/ 0 h 110"/>
                  <a:gd name="T2" fmla="*/ 0 w 164"/>
                  <a:gd name="T3" fmla="*/ 0 h 110"/>
                  <a:gd name="T4" fmla="*/ 164 w 164"/>
                  <a:gd name="T5" fmla="*/ 110 h 110"/>
                  <a:gd name="T6" fmla="*/ 0 w 164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110">
                    <a:moveTo>
                      <a:pt x="0" y="0"/>
                    </a:moveTo>
                    <a:lnTo>
                      <a:pt x="0" y="0"/>
                    </a:lnTo>
                    <a:lnTo>
                      <a:pt x="164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任意多边形 62"/>
              <p:cNvSpPr/>
              <p:nvPr/>
            </p:nvSpPr>
            <p:spPr bwMode="auto">
              <a:xfrm>
                <a:off x="8462278" y="2599792"/>
                <a:ext cx="236917" cy="158907"/>
              </a:xfrm>
              <a:custGeom>
                <a:avLst/>
                <a:gdLst>
                  <a:gd name="T0" fmla="*/ 0 w 164"/>
                  <a:gd name="T1" fmla="*/ 0 h 110"/>
                  <a:gd name="T2" fmla="*/ 0 w 164"/>
                  <a:gd name="T3" fmla="*/ 0 h 110"/>
                  <a:gd name="T4" fmla="*/ 164 w 164"/>
                  <a:gd name="T5" fmla="*/ 110 h 110"/>
                  <a:gd name="T6" fmla="*/ 0 w 164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4" h="110">
                    <a:moveTo>
                      <a:pt x="0" y="0"/>
                    </a:moveTo>
                    <a:lnTo>
                      <a:pt x="0" y="0"/>
                    </a:lnTo>
                    <a:lnTo>
                      <a:pt x="164" y="1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任意多边形 63"/>
              <p:cNvSpPr/>
              <p:nvPr/>
            </p:nvSpPr>
            <p:spPr bwMode="auto">
              <a:xfrm>
                <a:off x="8573513" y="3712145"/>
                <a:ext cx="111236" cy="164686"/>
              </a:xfrm>
              <a:custGeom>
                <a:avLst/>
                <a:gdLst>
                  <a:gd name="T0" fmla="*/ 77 w 77"/>
                  <a:gd name="T1" fmla="*/ 0 h 114"/>
                  <a:gd name="T2" fmla="*/ 0 w 77"/>
                  <a:gd name="T3" fmla="*/ 114 h 114"/>
                  <a:gd name="T4" fmla="*/ 0 w 77"/>
                  <a:gd name="T5" fmla="*/ 114 h 114"/>
                  <a:gd name="T6" fmla="*/ 77 w 77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14">
                    <a:moveTo>
                      <a:pt x="77" y="0"/>
                    </a:moveTo>
                    <a:lnTo>
                      <a:pt x="0" y="114"/>
                    </a:lnTo>
                    <a:lnTo>
                      <a:pt x="0" y="11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7A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任意多边形 64"/>
              <p:cNvSpPr/>
              <p:nvPr/>
            </p:nvSpPr>
            <p:spPr bwMode="auto">
              <a:xfrm>
                <a:off x="8573513" y="3712145"/>
                <a:ext cx="111236" cy="164686"/>
              </a:xfrm>
              <a:custGeom>
                <a:avLst/>
                <a:gdLst>
                  <a:gd name="T0" fmla="*/ 77 w 77"/>
                  <a:gd name="T1" fmla="*/ 0 h 114"/>
                  <a:gd name="T2" fmla="*/ 0 w 77"/>
                  <a:gd name="T3" fmla="*/ 114 h 114"/>
                  <a:gd name="T4" fmla="*/ 0 w 77"/>
                  <a:gd name="T5" fmla="*/ 114 h 114"/>
                  <a:gd name="T6" fmla="*/ 77 w 77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14">
                    <a:moveTo>
                      <a:pt x="77" y="0"/>
                    </a:moveTo>
                    <a:lnTo>
                      <a:pt x="0" y="114"/>
                    </a:lnTo>
                    <a:lnTo>
                      <a:pt x="0" y="114"/>
                    </a:lnTo>
                    <a:lnTo>
                      <a:pt x="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任意多边形 65"/>
              <p:cNvSpPr/>
              <p:nvPr/>
            </p:nvSpPr>
            <p:spPr bwMode="auto">
              <a:xfrm>
                <a:off x="7802089" y="2393212"/>
                <a:ext cx="1320377" cy="1483618"/>
              </a:xfrm>
              <a:custGeom>
                <a:avLst/>
                <a:gdLst>
                  <a:gd name="T0" fmla="*/ 0 w 440"/>
                  <a:gd name="T1" fmla="*/ 354 h 495"/>
                  <a:gd name="T2" fmla="*/ 0 w 440"/>
                  <a:gd name="T3" fmla="*/ 370 h 495"/>
                  <a:gd name="T4" fmla="*/ 24 w 440"/>
                  <a:gd name="T5" fmla="*/ 370 h 495"/>
                  <a:gd name="T6" fmla="*/ 0 w 440"/>
                  <a:gd name="T7" fmla="*/ 354 h 495"/>
                  <a:gd name="T8" fmla="*/ 114 w 440"/>
                  <a:gd name="T9" fmla="*/ 0 h 495"/>
                  <a:gd name="T10" fmla="*/ 107 w 440"/>
                  <a:gd name="T11" fmla="*/ 4 h 495"/>
                  <a:gd name="T12" fmla="*/ 0 w 440"/>
                  <a:gd name="T13" fmla="*/ 165 h 495"/>
                  <a:gd name="T14" fmla="*/ 0 w 440"/>
                  <a:gd name="T15" fmla="*/ 276 h 495"/>
                  <a:gd name="T16" fmla="*/ 234 w 440"/>
                  <a:gd name="T17" fmla="*/ 431 h 495"/>
                  <a:gd name="T18" fmla="*/ 235 w 440"/>
                  <a:gd name="T19" fmla="*/ 436 h 495"/>
                  <a:gd name="T20" fmla="*/ 232 w 440"/>
                  <a:gd name="T21" fmla="*/ 438 h 495"/>
                  <a:gd name="T22" fmla="*/ 229 w 440"/>
                  <a:gd name="T23" fmla="*/ 437 h 495"/>
                  <a:gd name="T24" fmla="*/ 0 w 440"/>
                  <a:gd name="T25" fmla="*/ 286 h 495"/>
                  <a:gd name="T26" fmla="*/ 0 w 440"/>
                  <a:gd name="T27" fmla="*/ 344 h 495"/>
                  <a:gd name="T28" fmla="*/ 38 w 440"/>
                  <a:gd name="T29" fmla="*/ 370 h 495"/>
                  <a:gd name="T30" fmla="*/ 60 w 440"/>
                  <a:gd name="T31" fmla="*/ 370 h 495"/>
                  <a:gd name="T32" fmla="*/ 60 w 440"/>
                  <a:gd name="T33" fmla="*/ 371 h 495"/>
                  <a:gd name="T34" fmla="*/ 191 w 440"/>
                  <a:gd name="T35" fmla="*/ 431 h 495"/>
                  <a:gd name="T36" fmla="*/ 257 w 440"/>
                  <a:gd name="T37" fmla="*/ 495 h 495"/>
                  <a:gd name="T38" fmla="*/ 294 w 440"/>
                  <a:gd name="T39" fmla="*/ 440 h 495"/>
                  <a:gd name="T40" fmla="*/ 438 w 440"/>
                  <a:gd name="T41" fmla="*/ 223 h 495"/>
                  <a:gd name="T42" fmla="*/ 436 w 440"/>
                  <a:gd name="T43" fmla="*/ 213 h 495"/>
                  <a:gd name="T44" fmla="*/ 299 w 440"/>
                  <a:gd name="T45" fmla="*/ 122 h 495"/>
                  <a:gd name="T46" fmla="*/ 220 w 440"/>
                  <a:gd name="T47" fmla="*/ 69 h 495"/>
                  <a:gd name="T48" fmla="*/ 163 w 440"/>
                  <a:gd name="T49" fmla="*/ 32 h 495"/>
                  <a:gd name="T50" fmla="*/ 123 w 440"/>
                  <a:gd name="T51" fmla="*/ 5 h 495"/>
                  <a:gd name="T52" fmla="*/ 118 w 440"/>
                  <a:gd name="T53" fmla="*/ 2 h 495"/>
                  <a:gd name="T54" fmla="*/ 114 w 440"/>
                  <a:gd name="T5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0" h="495">
                    <a:moveTo>
                      <a:pt x="0" y="354"/>
                    </a:moveTo>
                    <a:cubicBezTo>
                      <a:pt x="0" y="370"/>
                      <a:pt x="0" y="370"/>
                      <a:pt x="0" y="370"/>
                    </a:cubicBezTo>
                    <a:cubicBezTo>
                      <a:pt x="24" y="370"/>
                      <a:pt x="24" y="370"/>
                      <a:pt x="24" y="370"/>
                    </a:cubicBezTo>
                    <a:cubicBezTo>
                      <a:pt x="0" y="354"/>
                      <a:pt x="0" y="354"/>
                      <a:pt x="0" y="354"/>
                    </a:cubicBezTo>
                    <a:moveTo>
                      <a:pt x="114" y="0"/>
                    </a:moveTo>
                    <a:cubicBezTo>
                      <a:pt x="111" y="0"/>
                      <a:pt x="109" y="2"/>
                      <a:pt x="107" y="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234" y="431"/>
                      <a:pt x="234" y="431"/>
                      <a:pt x="234" y="431"/>
                    </a:cubicBezTo>
                    <a:cubicBezTo>
                      <a:pt x="236" y="432"/>
                      <a:pt x="236" y="435"/>
                      <a:pt x="235" y="436"/>
                    </a:cubicBezTo>
                    <a:cubicBezTo>
                      <a:pt x="234" y="438"/>
                      <a:pt x="233" y="438"/>
                      <a:pt x="232" y="438"/>
                    </a:cubicBezTo>
                    <a:cubicBezTo>
                      <a:pt x="231" y="438"/>
                      <a:pt x="230" y="438"/>
                      <a:pt x="229" y="437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344"/>
                      <a:pt x="0" y="344"/>
                      <a:pt x="0" y="344"/>
                    </a:cubicBezTo>
                    <a:cubicBezTo>
                      <a:pt x="38" y="370"/>
                      <a:pt x="38" y="370"/>
                      <a:pt x="38" y="370"/>
                    </a:cubicBezTo>
                    <a:cubicBezTo>
                      <a:pt x="60" y="370"/>
                      <a:pt x="60" y="370"/>
                      <a:pt x="60" y="370"/>
                    </a:cubicBezTo>
                    <a:cubicBezTo>
                      <a:pt x="60" y="371"/>
                      <a:pt x="60" y="371"/>
                      <a:pt x="60" y="371"/>
                    </a:cubicBezTo>
                    <a:cubicBezTo>
                      <a:pt x="110" y="376"/>
                      <a:pt x="156" y="397"/>
                      <a:pt x="191" y="431"/>
                    </a:cubicBezTo>
                    <a:cubicBezTo>
                      <a:pt x="257" y="495"/>
                      <a:pt x="257" y="495"/>
                      <a:pt x="257" y="495"/>
                    </a:cubicBezTo>
                    <a:cubicBezTo>
                      <a:pt x="294" y="440"/>
                      <a:pt x="294" y="440"/>
                      <a:pt x="294" y="440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0" y="219"/>
                      <a:pt x="439" y="215"/>
                      <a:pt x="436" y="213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20" y="69"/>
                      <a:pt x="220" y="69"/>
                      <a:pt x="220" y="69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6" y="1"/>
                      <a:pt x="115" y="0"/>
                      <a:pt x="114" y="0"/>
                    </a:cubicBezTo>
                  </a:path>
                </a:pathLst>
              </a:custGeom>
              <a:solidFill>
                <a:srgbClr val="FCDE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任意多边形 66"/>
              <p:cNvSpPr/>
              <p:nvPr/>
            </p:nvSpPr>
            <p:spPr bwMode="auto">
              <a:xfrm>
                <a:off x="8573513" y="3014396"/>
                <a:ext cx="267254" cy="187800"/>
              </a:xfrm>
              <a:custGeom>
                <a:avLst/>
                <a:gdLst>
                  <a:gd name="T0" fmla="*/ 2 w 89"/>
                  <a:gd name="T1" fmla="*/ 8 h 63"/>
                  <a:gd name="T2" fmla="*/ 82 w 89"/>
                  <a:gd name="T3" fmla="*/ 62 h 63"/>
                  <a:gd name="T4" fmla="*/ 88 w 89"/>
                  <a:gd name="T5" fmla="*/ 60 h 63"/>
                  <a:gd name="T6" fmla="*/ 87 w 89"/>
                  <a:gd name="T7" fmla="*/ 55 h 63"/>
                  <a:gd name="T8" fmla="*/ 7 w 89"/>
                  <a:gd name="T9" fmla="*/ 2 h 63"/>
                  <a:gd name="T10" fmla="*/ 1 w 89"/>
                  <a:gd name="T11" fmla="*/ 3 h 63"/>
                  <a:gd name="T12" fmla="*/ 2 w 89"/>
                  <a:gd name="T1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63">
                    <a:moveTo>
                      <a:pt x="2" y="8"/>
                    </a:moveTo>
                    <a:cubicBezTo>
                      <a:pt x="82" y="62"/>
                      <a:pt x="82" y="62"/>
                      <a:pt x="82" y="62"/>
                    </a:cubicBezTo>
                    <a:cubicBezTo>
                      <a:pt x="84" y="63"/>
                      <a:pt x="87" y="62"/>
                      <a:pt x="88" y="60"/>
                    </a:cubicBezTo>
                    <a:cubicBezTo>
                      <a:pt x="89" y="59"/>
                      <a:pt x="89" y="56"/>
                      <a:pt x="87" y="5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0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任意多边形 67"/>
              <p:cNvSpPr/>
              <p:nvPr/>
            </p:nvSpPr>
            <p:spPr bwMode="auto">
              <a:xfrm>
                <a:off x="8522952" y="3092405"/>
                <a:ext cx="265809" cy="184911"/>
              </a:xfrm>
              <a:custGeom>
                <a:avLst/>
                <a:gdLst>
                  <a:gd name="T0" fmla="*/ 2 w 89"/>
                  <a:gd name="T1" fmla="*/ 8 h 62"/>
                  <a:gd name="T2" fmla="*/ 82 w 89"/>
                  <a:gd name="T3" fmla="*/ 61 h 62"/>
                  <a:gd name="T4" fmla="*/ 88 w 89"/>
                  <a:gd name="T5" fmla="*/ 60 h 62"/>
                  <a:gd name="T6" fmla="*/ 87 w 89"/>
                  <a:gd name="T7" fmla="*/ 54 h 62"/>
                  <a:gd name="T8" fmla="*/ 7 w 89"/>
                  <a:gd name="T9" fmla="*/ 1 h 62"/>
                  <a:gd name="T10" fmla="*/ 1 w 89"/>
                  <a:gd name="T11" fmla="*/ 2 h 62"/>
                  <a:gd name="T12" fmla="*/ 2 w 89"/>
                  <a:gd name="T13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62">
                    <a:moveTo>
                      <a:pt x="2" y="8"/>
                    </a:moveTo>
                    <a:cubicBezTo>
                      <a:pt x="82" y="61"/>
                      <a:pt x="82" y="61"/>
                      <a:pt x="82" y="61"/>
                    </a:cubicBezTo>
                    <a:cubicBezTo>
                      <a:pt x="84" y="62"/>
                      <a:pt x="87" y="62"/>
                      <a:pt x="88" y="60"/>
                    </a:cubicBezTo>
                    <a:cubicBezTo>
                      <a:pt x="89" y="58"/>
                      <a:pt x="89" y="56"/>
                      <a:pt x="87" y="5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任意多边形 68"/>
              <p:cNvSpPr/>
              <p:nvPr/>
            </p:nvSpPr>
            <p:spPr bwMode="auto">
              <a:xfrm>
                <a:off x="8465167" y="3176193"/>
                <a:ext cx="270143" cy="184911"/>
              </a:xfrm>
              <a:custGeom>
                <a:avLst/>
                <a:gdLst>
                  <a:gd name="T0" fmla="*/ 3 w 90"/>
                  <a:gd name="T1" fmla="*/ 8 h 62"/>
                  <a:gd name="T2" fmla="*/ 83 w 90"/>
                  <a:gd name="T3" fmla="*/ 61 h 62"/>
                  <a:gd name="T4" fmla="*/ 88 w 90"/>
                  <a:gd name="T5" fmla="*/ 60 h 62"/>
                  <a:gd name="T6" fmla="*/ 87 w 90"/>
                  <a:gd name="T7" fmla="*/ 54 h 62"/>
                  <a:gd name="T8" fmla="*/ 7 w 90"/>
                  <a:gd name="T9" fmla="*/ 1 h 62"/>
                  <a:gd name="T10" fmla="*/ 1 w 90"/>
                  <a:gd name="T11" fmla="*/ 2 h 62"/>
                  <a:gd name="T12" fmla="*/ 3 w 90"/>
                  <a:gd name="T13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62">
                    <a:moveTo>
                      <a:pt x="3" y="8"/>
                    </a:moveTo>
                    <a:cubicBezTo>
                      <a:pt x="83" y="61"/>
                      <a:pt x="83" y="61"/>
                      <a:pt x="83" y="61"/>
                    </a:cubicBezTo>
                    <a:cubicBezTo>
                      <a:pt x="85" y="62"/>
                      <a:pt x="87" y="62"/>
                      <a:pt x="88" y="60"/>
                    </a:cubicBezTo>
                    <a:cubicBezTo>
                      <a:pt x="90" y="58"/>
                      <a:pt x="89" y="56"/>
                      <a:pt x="87" y="5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任意多边形 69"/>
              <p:cNvSpPr/>
              <p:nvPr/>
            </p:nvSpPr>
            <p:spPr bwMode="auto">
              <a:xfrm>
                <a:off x="7748639" y="3193528"/>
                <a:ext cx="761312" cy="515727"/>
              </a:xfrm>
              <a:custGeom>
                <a:avLst/>
                <a:gdLst>
                  <a:gd name="T0" fmla="*/ 2 w 254"/>
                  <a:gd name="T1" fmla="*/ 8 h 172"/>
                  <a:gd name="T2" fmla="*/ 247 w 254"/>
                  <a:gd name="T3" fmla="*/ 170 h 172"/>
                  <a:gd name="T4" fmla="*/ 253 w 254"/>
                  <a:gd name="T5" fmla="*/ 169 h 172"/>
                  <a:gd name="T6" fmla="*/ 252 w 254"/>
                  <a:gd name="T7" fmla="*/ 164 h 172"/>
                  <a:gd name="T8" fmla="*/ 6 w 254"/>
                  <a:gd name="T9" fmla="*/ 1 h 172"/>
                  <a:gd name="T10" fmla="*/ 1 w 254"/>
                  <a:gd name="T11" fmla="*/ 2 h 172"/>
                  <a:gd name="T12" fmla="*/ 2 w 254"/>
                  <a:gd name="T13" fmla="*/ 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172">
                    <a:moveTo>
                      <a:pt x="2" y="8"/>
                    </a:moveTo>
                    <a:cubicBezTo>
                      <a:pt x="247" y="170"/>
                      <a:pt x="247" y="170"/>
                      <a:pt x="247" y="170"/>
                    </a:cubicBezTo>
                    <a:cubicBezTo>
                      <a:pt x="249" y="172"/>
                      <a:pt x="252" y="171"/>
                      <a:pt x="253" y="169"/>
                    </a:cubicBezTo>
                    <a:cubicBezTo>
                      <a:pt x="254" y="168"/>
                      <a:pt x="254" y="165"/>
                      <a:pt x="252" y="16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0" y="6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任意多边形 70"/>
              <p:cNvSpPr/>
              <p:nvPr/>
            </p:nvSpPr>
            <p:spPr bwMode="auto">
              <a:xfrm>
                <a:off x="7556505" y="3478117"/>
                <a:ext cx="764201" cy="515727"/>
              </a:xfrm>
              <a:custGeom>
                <a:avLst/>
                <a:gdLst>
                  <a:gd name="T0" fmla="*/ 3 w 255"/>
                  <a:gd name="T1" fmla="*/ 8 h 172"/>
                  <a:gd name="T2" fmla="*/ 248 w 255"/>
                  <a:gd name="T3" fmla="*/ 171 h 172"/>
                  <a:gd name="T4" fmla="*/ 254 w 255"/>
                  <a:gd name="T5" fmla="*/ 170 h 172"/>
                  <a:gd name="T6" fmla="*/ 253 w 255"/>
                  <a:gd name="T7" fmla="*/ 164 h 172"/>
                  <a:gd name="T8" fmla="*/ 7 w 255"/>
                  <a:gd name="T9" fmla="*/ 1 h 172"/>
                  <a:gd name="T10" fmla="*/ 2 w 255"/>
                  <a:gd name="T11" fmla="*/ 2 h 172"/>
                  <a:gd name="T12" fmla="*/ 3 w 255"/>
                  <a:gd name="T13" fmla="*/ 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" h="172">
                    <a:moveTo>
                      <a:pt x="3" y="8"/>
                    </a:moveTo>
                    <a:cubicBezTo>
                      <a:pt x="248" y="171"/>
                      <a:pt x="248" y="171"/>
                      <a:pt x="248" y="171"/>
                    </a:cubicBezTo>
                    <a:cubicBezTo>
                      <a:pt x="250" y="172"/>
                      <a:pt x="252" y="171"/>
                      <a:pt x="254" y="170"/>
                    </a:cubicBezTo>
                    <a:cubicBezTo>
                      <a:pt x="255" y="168"/>
                      <a:pt x="254" y="165"/>
                      <a:pt x="253" y="16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任意多边形 71"/>
              <p:cNvSpPr/>
              <p:nvPr/>
            </p:nvSpPr>
            <p:spPr bwMode="auto">
              <a:xfrm>
                <a:off x="7651849" y="3335100"/>
                <a:ext cx="375600" cy="257141"/>
              </a:xfrm>
              <a:custGeom>
                <a:avLst/>
                <a:gdLst>
                  <a:gd name="T0" fmla="*/ 2 w 125"/>
                  <a:gd name="T1" fmla="*/ 8 h 86"/>
                  <a:gd name="T2" fmla="*/ 118 w 125"/>
                  <a:gd name="T3" fmla="*/ 85 h 86"/>
                  <a:gd name="T4" fmla="*/ 124 w 125"/>
                  <a:gd name="T5" fmla="*/ 84 h 86"/>
                  <a:gd name="T6" fmla="*/ 123 w 125"/>
                  <a:gd name="T7" fmla="*/ 79 h 86"/>
                  <a:gd name="T8" fmla="*/ 7 w 125"/>
                  <a:gd name="T9" fmla="*/ 2 h 86"/>
                  <a:gd name="T10" fmla="*/ 1 w 125"/>
                  <a:gd name="T11" fmla="*/ 3 h 86"/>
                  <a:gd name="T12" fmla="*/ 2 w 125"/>
                  <a:gd name="T13" fmla="*/ 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6">
                    <a:moveTo>
                      <a:pt x="2" y="8"/>
                    </a:moveTo>
                    <a:cubicBezTo>
                      <a:pt x="118" y="85"/>
                      <a:pt x="118" y="85"/>
                      <a:pt x="118" y="85"/>
                    </a:cubicBezTo>
                    <a:cubicBezTo>
                      <a:pt x="120" y="86"/>
                      <a:pt x="123" y="86"/>
                      <a:pt x="124" y="84"/>
                    </a:cubicBezTo>
                    <a:cubicBezTo>
                      <a:pt x="125" y="82"/>
                      <a:pt x="125" y="80"/>
                      <a:pt x="123" y="7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0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任意多边形 72"/>
              <p:cNvSpPr/>
              <p:nvPr/>
            </p:nvSpPr>
            <p:spPr bwMode="auto">
              <a:xfrm>
                <a:off x="7823759" y="3076515"/>
                <a:ext cx="377045" cy="258586"/>
              </a:xfrm>
              <a:custGeom>
                <a:avLst/>
                <a:gdLst>
                  <a:gd name="T0" fmla="*/ 3 w 126"/>
                  <a:gd name="T1" fmla="*/ 7 h 86"/>
                  <a:gd name="T2" fmla="*/ 119 w 126"/>
                  <a:gd name="T3" fmla="*/ 84 h 86"/>
                  <a:gd name="T4" fmla="*/ 124 w 126"/>
                  <a:gd name="T5" fmla="*/ 83 h 86"/>
                  <a:gd name="T6" fmla="*/ 123 w 126"/>
                  <a:gd name="T7" fmla="*/ 78 h 86"/>
                  <a:gd name="T8" fmla="*/ 7 w 126"/>
                  <a:gd name="T9" fmla="*/ 1 h 86"/>
                  <a:gd name="T10" fmla="*/ 2 w 126"/>
                  <a:gd name="T11" fmla="*/ 2 h 86"/>
                  <a:gd name="T12" fmla="*/ 3 w 126"/>
                  <a:gd name="T13" fmla="*/ 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86">
                    <a:moveTo>
                      <a:pt x="3" y="7"/>
                    </a:moveTo>
                    <a:cubicBezTo>
                      <a:pt x="119" y="84"/>
                      <a:pt x="119" y="84"/>
                      <a:pt x="119" y="84"/>
                    </a:cubicBezTo>
                    <a:cubicBezTo>
                      <a:pt x="121" y="86"/>
                      <a:pt x="123" y="85"/>
                      <a:pt x="124" y="83"/>
                    </a:cubicBezTo>
                    <a:cubicBezTo>
                      <a:pt x="126" y="82"/>
                      <a:pt x="125" y="79"/>
                      <a:pt x="123" y="7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1" y="6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任意多边形 73"/>
              <p:cNvSpPr/>
              <p:nvPr/>
            </p:nvSpPr>
            <p:spPr bwMode="auto">
              <a:xfrm>
                <a:off x="8057786" y="3600909"/>
                <a:ext cx="359709" cy="249919"/>
              </a:xfrm>
              <a:custGeom>
                <a:avLst/>
                <a:gdLst>
                  <a:gd name="T0" fmla="*/ 2 w 120"/>
                  <a:gd name="T1" fmla="*/ 8 h 83"/>
                  <a:gd name="T2" fmla="*/ 113 w 120"/>
                  <a:gd name="T3" fmla="*/ 82 h 83"/>
                  <a:gd name="T4" fmla="*/ 119 w 120"/>
                  <a:gd name="T5" fmla="*/ 81 h 83"/>
                  <a:gd name="T6" fmla="*/ 117 w 120"/>
                  <a:gd name="T7" fmla="*/ 75 h 83"/>
                  <a:gd name="T8" fmla="*/ 7 w 120"/>
                  <a:gd name="T9" fmla="*/ 2 h 83"/>
                  <a:gd name="T10" fmla="*/ 1 w 120"/>
                  <a:gd name="T11" fmla="*/ 3 h 83"/>
                  <a:gd name="T12" fmla="*/ 2 w 120"/>
                  <a:gd name="T13" fmla="*/ 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3">
                    <a:moveTo>
                      <a:pt x="2" y="8"/>
                    </a:moveTo>
                    <a:cubicBezTo>
                      <a:pt x="113" y="82"/>
                      <a:pt x="113" y="82"/>
                      <a:pt x="113" y="82"/>
                    </a:cubicBezTo>
                    <a:cubicBezTo>
                      <a:pt x="115" y="83"/>
                      <a:pt x="117" y="82"/>
                      <a:pt x="119" y="81"/>
                    </a:cubicBezTo>
                    <a:cubicBezTo>
                      <a:pt x="120" y="79"/>
                      <a:pt x="119" y="76"/>
                      <a:pt x="117" y="7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1"/>
                      <a:pt x="1" y="3"/>
                    </a:cubicBezTo>
                    <a:cubicBezTo>
                      <a:pt x="0" y="5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任意多边形 74"/>
              <p:cNvSpPr/>
              <p:nvPr/>
            </p:nvSpPr>
            <p:spPr bwMode="auto">
              <a:xfrm>
                <a:off x="8011558" y="2650353"/>
                <a:ext cx="498392" cy="498392"/>
              </a:xfrm>
              <a:custGeom>
                <a:avLst/>
                <a:gdLst>
                  <a:gd name="T0" fmla="*/ 156 w 166"/>
                  <a:gd name="T1" fmla="*/ 101 h 166"/>
                  <a:gd name="T2" fmla="*/ 65 w 166"/>
                  <a:gd name="T3" fmla="*/ 157 h 166"/>
                  <a:gd name="T4" fmla="*/ 10 w 166"/>
                  <a:gd name="T5" fmla="*/ 66 h 166"/>
                  <a:gd name="T6" fmla="*/ 101 w 166"/>
                  <a:gd name="T7" fmla="*/ 10 h 166"/>
                  <a:gd name="T8" fmla="*/ 156 w 166"/>
                  <a:gd name="T9" fmla="*/ 10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56" y="101"/>
                    </a:moveTo>
                    <a:cubicBezTo>
                      <a:pt x="147" y="142"/>
                      <a:pt x="106" y="166"/>
                      <a:pt x="65" y="157"/>
                    </a:cubicBezTo>
                    <a:cubicBezTo>
                      <a:pt x="25" y="147"/>
                      <a:pt x="0" y="106"/>
                      <a:pt x="10" y="66"/>
                    </a:cubicBezTo>
                    <a:cubicBezTo>
                      <a:pt x="20" y="25"/>
                      <a:pt x="60" y="0"/>
                      <a:pt x="101" y="10"/>
                    </a:cubicBezTo>
                    <a:cubicBezTo>
                      <a:pt x="141" y="20"/>
                      <a:pt x="166" y="61"/>
                      <a:pt x="156" y="101"/>
                    </a:cubicBezTo>
                    <a:close/>
                  </a:path>
                </a:pathLst>
              </a:custGeom>
              <a:solidFill>
                <a:srgbClr val="F7A9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任意多边形 75"/>
              <p:cNvSpPr/>
              <p:nvPr/>
            </p:nvSpPr>
            <p:spPr bwMode="auto">
              <a:xfrm>
                <a:off x="8177689" y="2767368"/>
                <a:ext cx="203691" cy="258586"/>
              </a:xfrm>
              <a:custGeom>
                <a:avLst/>
                <a:gdLst>
                  <a:gd name="T0" fmla="*/ 62 w 68"/>
                  <a:gd name="T1" fmla="*/ 50 h 86"/>
                  <a:gd name="T2" fmla="*/ 60 w 68"/>
                  <a:gd name="T3" fmla="*/ 49 h 86"/>
                  <a:gd name="T4" fmla="*/ 52 w 68"/>
                  <a:gd name="T5" fmla="*/ 58 h 86"/>
                  <a:gd name="T6" fmla="*/ 9 w 68"/>
                  <a:gd name="T7" fmla="*/ 81 h 86"/>
                  <a:gd name="T8" fmla="*/ 9 w 68"/>
                  <a:gd name="T9" fmla="*/ 82 h 86"/>
                  <a:gd name="T10" fmla="*/ 6 w 68"/>
                  <a:gd name="T11" fmla="*/ 79 h 86"/>
                  <a:gd name="T12" fmla="*/ 4 w 68"/>
                  <a:gd name="T13" fmla="*/ 46 h 86"/>
                  <a:gd name="T14" fmla="*/ 5 w 68"/>
                  <a:gd name="T15" fmla="*/ 30 h 86"/>
                  <a:gd name="T16" fmla="*/ 8 w 68"/>
                  <a:gd name="T17" fmla="*/ 19 h 86"/>
                  <a:gd name="T18" fmla="*/ 34 w 68"/>
                  <a:gd name="T19" fmla="*/ 4 h 86"/>
                  <a:gd name="T20" fmla="*/ 49 w 68"/>
                  <a:gd name="T21" fmla="*/ 8 h 86"/>
                  <a:gd name="T22" fmla="*/ 64 w 68"/>
                  <a:gd name="T23" fmla="*/ 34 h 86"/>
                  <a:gd name="T24" fmla="*/ 60 w 68"/>
                  <a:gd name="T25" fmla="*/ 49 h 86"/>
                  <a:gd name="T26" fmla="*/ 62 w 68"/>
                  <a:gd name="T27" fmla="*/ 50 h 86"/>
                  <a:gd name="T28" fmla="*/ 64 w 68"/>
                  <a:gd name="T29" fmla="*/ 51 h 86"/>
                  <a:gd name="T30" fmla="*/ 68 w 68"/>
                  <a:gd name="T31" fmla="*/ 34 h 86"/>
                  <a:gd name="T32" fmla="*/ 51 w 68"/>
                  <a:gd name="T33" fmla="*/ 4 h 86"/>
                  <a:gd name="T34" fmla="*/ 34 w 68"/>
                  <a:gd name="T35" fmla="*/ 0 h 86"/>
                  <a:gd name="T36" fmla="*/ 5 w 68"/>
                  <a:gd name="T37" fmla="*/ 17 h 86"/>
                  <a:gd name="T38" fmla="*/ 1 w 68"/>
                  <a:gd name="T39" fmla="*/ 30 h 86"/>
                  <a:gd name="T40" fmla="*/ 0 w 68"/>
                  <a:gd name="T41" fmla="*/ 46 h 86"/>
                  <a:gd name="T42" fmla="*/ 2 w 68"/>
                  <a:gd name="T43" fmla="*/ 80 h 86"/>
                  <a:gd name="T44" fmla="*/ 9 w 68"/>
                  <a:gd name="T45" fmla="*/ 86 h 86"/>
                  <a:gd name="T46" fmla="*/ 11 w 68"/>
                  <a:gd name="T47" fmla="*/ 85 h 86"/>
                  <a:gd name="T48" fmla="*/ 39 w 68"/>
                  <a:gd name="T49" fmla="*/ 70 h 86"/>
                  <a:gd name="T50" fmla="*/ 54 w 68"/>
                  <a:gd name="T51" fmla="*/ 61 h 86"/>
                  <a:gd name="T52" fmla="*/ 64 w 68"/>
                  <a:gd name="T53" fmla="*/ 51 h 86"/>
                  <a:gd name="T54" fmla="*/ 62 w 68"/>
                  <a:gd name="T55" fmla="*/ 5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" h="86">
                    <a:moveTo>
                      <a:pt x="62" y="50"/>
                    </a:move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51"/>
                      <a:pt x="56" y="54"/>
                      <a:pt x="52" y="58"/>
                    </a:cubicBezTo>
                    <a:cubicBezTo>
                      <a:pt x="39" y="67"/>
                      <a:pt x="19" y="77"/>
                      <a:pt x="9" y="81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7" y="81"/>
                      <a:pt x="6" y="81"/>
                      <a:pt x="6" y="79"/>
                    </a:cubicBezTo>
                    <a:cubicBezTo>
                      <a:pt x="5" y="72"/>
                      <a:pt x="4" y="59"/>
                      <a:pt x="4" y="46"/>
                    </a:cubicBezTo>
                    <a:cubicBezTo>
                      <a:pt x="4" y="40"/>
                      <a:pt x="4" y="35"/>
                      <a:pt x="5" y="30"/>
                    </a:cubicBezTo>
                    <a:cubicBezTo>
                      <a:pt x="6" y="25"/>
                      <a:pt x="7" y="21"/>
                      <a:pt x="8" y="19"/>
                    </a:cubicBezTo>
                    <a:cubicBezTo>
                      <a:pt x="14" y="9"/>
                      <a:pt x="24" y="4"/>
                      <a:pt x="34" y="4"/>
                    </a:cubicBezTo>
                    <a:cubicBezTo>
                      <a:pt x="39" y="4"/>
                      <a:pt x="44" y="5"/>
                      <a:pt x="49" y="8"/>
                    </a:cubicBezTo>
                    <a:cubicBezTo>
                      <a:pt x="59" y="13"/>
                      <a:pt x="64" y="23"/>
                      <a:pt x="64" y="34"/>
                    </a:cubicBezTo>
                    <a:cubicBezTo>
                      <a:pt x="64" y="39"/>
                      <a:pt x="63" y="44"/>
                      <a:pt x="60" y="49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4" y="51"/>
                      <a:pt x="64" y="51"/>
                      <a:pt x="64" y="51"/>
                    </a:cubicBezTo>
                    <a:cubicBezTo>
                      <a:pt x="67" y="45"/>
                      <a:pt x="68" y="39"/>
                      <a:pt x="68" y="34"/>
                    </a:cubicBezTo>
                    <a:cubicBezTo>
                      <a:pt x="68" y="22"/>
                      <a:pt x="62" y="10"/>
                      <a:pt x="51" y="4"/>
                    </a:cubicBezTo>
                    <a:cubicBezTo>
                      <a:pt x="46" y="1"/>
                      <a:pt x="40" y="0"/>
                      <a:pt x="34" y="0"/>
                    </a:cubicBezTo>
                    <a:cubicBezTo>
                      <a:pt x="22" y="0"/>
                      <a:pt x="11" y="6"/>
                      <a:pt x="5" y="17"/>
                    </a:cubicBezTo>
                    <a:cubicBezTo>
                      <a:pt x="3" y="20"/>
                      <a:pt x="2" y="25"/>
                      <a:pt x="1" y="30"/>
                    </a:cubicBezTo>
                    <a:cubicBezTo>
                      <a:pt x="0" y="34"/>
                      <a:pt x="0" y="40"/>
                      <a:pt x="0" y="46"/>
                    </a:cubicBezTo>
                    <a:cubicBezTo>
                      <a:pt x="0" y="59"/>
                      <a:pt x="1" y="72"/>
                      <a:pt x="2" y="80"/>
                    </a:cubicBezTo>
                    <a:cubicBezTo>
                      <a:pt x="3" y="83"/>
                      <a:pt x="5" y="86"/>
                      <a:pt x="9" y="86"/>
                    </a:cubicBezTo>
                    <a:cubicBezTo>
                      <a:pt x="9" y="86"/>
                      <a:pt x="10" y="85"/>
                      <a:pt x="11" y="85"/>
                    </a:cubicBezTo>
                    <a:cubicBezTo>
                      <a:pt x="18" y="82"/>
                      <a:pt x="29" y="77"/>
                      <a:pt x="39" y="70"/>
                    </a:cubicBezTo>
                    <a:cubicBezTo>
                      <a:pt x="45" y="67"/>
                      <a:pt x="50" y="64"/>
                      <a:pt x="54" y="61"/>
                    </a:cubicBezTo>
                    <a:cubicBezTo>
                      <a:pt x="58" y="57"/>
                      <a:pt x="62" y="54"/>
                      <a:pt x="64" y="51"/>
                    </a:cubicBezTo>
                    <a:lnTo>
                      <a:pt x="62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任意多边形 76"/>
              <p:cNvSpPr/>
              <p:nvPr/>
            </p:nvSpPr>
            <p:spPr bwMode="auto">
              <a:xfrm>
                <a:off x="8219583" y="2816484"/>
                <a:ext cx="117014" cy="117014"/>
              </a:xfrm>
              <a:custGeom>
                <a:avLst/>
                <a:gdLst>
                  <a:gd name="T0" fmla="*/ 34 w 39"/>
                  <a:gd name="T1" fmla="*/ 28 h 39"/>
                  <a:gd name="T2" fmla="*/ 33 w 39"/>
                  <a:gd name="T3" fmla="*/ 27 h 39"/>
                  <a:gd name="T4" fmla="*/ 19 w 39"/>
                  <a:gd name="T5" fmla="*/ 35 h 39"/>
                  <a:gd name="T6" fmla="*/ 12 w 39"/>
                  <a:gd name="T7" fmla="*/ 33 h 39"/>
                  <a:gd name="T8" fmla="*/ 4 w 39"/>
                  <a:gd name="T9" fmla="*/ 19 h 39"/>
                  <a:gd name="T10" fmla="*/ 6 w 39"/>
                  <a:gd name="T11" fmla="*/ 12 h 39"/>
                  <a:gd name="T12" fmla="*/ 19 w 39"/>
                  <a:gd name="T13" fmla="*/ 4 h 39"/>
                  <a:gd name="T14" fmla="*/ 27 w 39"/>
                  <a:gd name="T15" fmla="*/ 6 h 39"/>
                  <a:gd name="T16" fmla="*/ 35 w 39"/>
                  <a:gd name="T17" fmla="*/ 19 h 39"/>
                  <a:gd name="T18" fmla="*/ 33 w 39"/>
                  <a:gd name="T19" fmla="*/ 27 h 39"/>
                  <a:gd name="T20" fmla="*/ 34 w 39"/>
                  <a:gd name="T21" fmla="*/ 28 h 39"/>
                  <a:gd name="T22" fmla="*/ 36 w 39"/>
                  <a:gd name="T23" fmla="*/ 29 h 39"/>
                  <a:gd name="T24" fmla="*/ 39 w 39"/>
                  <a:gd name="T25" fmla="*/ 19 h 39"/>
                  <a:gd name="T26" fmla="*/ 29 w 39"/>
                  <a:gd name="T27" fmla="*/ 3 h 39"/>
                  <a:gd name="T28" fmla="*/ 19 w 39"/>
                  <a:gd name="T29" fmla="*/ 0 h 39"/>
                  <a:gd name="T30" fmla="*/ 2 w 39"/>
                  <a:gd name="T31" fmla="*/ 10 h 39"/>
                  <a:gd name="T32" fmla="*/ 0 w 39"/>
                  <a:gd name="T33" fmla="*/ 19 h 39"/>
                  <a:gd name="T34" fmla="*/ 10 w 39"/>
                  <a:gd name="T35" fmla="*/ 36 h 39"/>
                  <a:gd name="T36" fmla="*/ 19 w 39"/>
                  <a:gd name="T37" fmla="*/ 39 h 39"/>
                  <a:gd name="T38" fmla="*/ 36 w 39"/>
                  <a:gd name="T39" fmla="*/ 29 h 39"/>
                  <a:gd name="T40" fmla="*/ 34 w 39"/>
                  <a:gd name="T41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39">
                    <a:moveTo>
                      <a:pt x="34" y="28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32"/>
                      <a:pt x="25" y="35"/>
                      <a:pt x="19" y="35"/>
                    </a:cubicBezTo>
                    <a:cubicBezTo>
                      <a:pt x="17" y="35"/>
                      <a:pt x="14" y="34"/>
                      <a:pt x="12" y="33"/>
                    </a:cubicBezTo>
                    <a:cubicBezTo>
                      <a:pt x="7" y="30"/>
                      <a:pt x="4" y="25"/>
                      <a:pt x="4" y="19"/>
                    </a:cubicBezTo>
                    <a:cubicBezTo>
                      <a:pt x="4" y="17"/>
                      <a:pt x="5" y="14"/>
                      <a:pt x="6" y="12"/>
                    </a:cubicBezTo>
                    <a:cubicBezTo>
                      <a:pt x="9" y="7"/>
                      <a:pt x="14" y="4"/>
                      <a:pt x="19" y="4"/>
                    </a:cubicBezTo>
                    <a:cubicBezTo>
                      <a:pt x="22" y="4"/>
                      <a:pt x="24" y="5"/>
                      <a:pt x="27" y="6"/>
                    </a:cubicBezTo>
                    <a:cubicBezTo>
                      <a:pt x="32" y="9"/>
                      <a:pt x="35" y="14"/>
                      <a:pt x="35" y="19"/>
                    </a:cubicBezTo>
                    <a:cubicBezTo>
                      <a:pt x="35" y="22"/>
                      <a:pt x="34" y="25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8" y="26"/>
                      <a:pt x="39" y="23"/>
                      <a:pt x="39" y="19"/>
                    </a:cubicBezTo>
                    <a:cubicBezTo>
                      <a:pt x="39" y="13"/>
                      <a:pt x="35" y="6"/>
                      <a:pt x="29" y="3"/>
                    </a:cubicBezTo>
                    <a:cubicBezTo>
                      <a:pt x="26" y="1"/>
                      <a:pt x="23" y="0"/>
                      <a:pt x="19" y="0"/>
                    </a:cubicBezTo>
                    <a:cubicBezTo>
                      <a:pt x="13" y="0"/>
                      <a:pt x="6" y="4"/>
                      <a:pt x="2" y="10"/>
                    </a:cubicBezTo>
                    <a:cubicBezTo>
                      <a:pt x="1" y="13"/>
                      <a:pt x="0" y="16"/>
                      <a:pt x="0" y="19"/>
                    </a:cubicBezTo>
                    <a:cubicBezTo>
                      <a:pt x="0" y="26"/>
                      <a:pt x="3" y="33"/>
                      <a:pt x="10" y="36"/>
                    </a:cubicBezTo>
                    <a:cubicBezTo>
                      <a:pt x="13" y="38"/>
                      <a:pt x="16" y="39"/>
                      <a:pt x="19" y="39"/>
                    </a:cubicBezTo>
                    <a:cubicBezTo>
                      <a:pt x="26" y="39"/>
                      <a:pt x="33" y="35"/>
                      <a:pt x="36" y="29"/>
                    </a:cubicBezTo>
                    <a:lnTo>
                      <a:pt x="34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任意多边形 77"/>
              <p:cNvSpPr/>
              <p:nvPr/>
            </p:nvSpPr>
            <p:spPr bwMode="auto">
              <a:xfrm>
                <a:off x="6370478" y="2585346"/>
                <a:ext cx="715084" cy="1223588"/>
              </a:xfrm>
              <a:custGeom>
                <a:avLst/>
                <a:gdLst>
                  <a:gd name="T0" fmla="*/ 0 w 495"/>
                  <a:gd name="T1" fmla="*/ 0 h 847"/>
                  <a:gd name="T2" fmla="*/ 0 w 495"/>
                  <a:gd name="T3" fmla="*/ 656 h 847"/>
                  <a:gd name="T4" fmla="*/ 495 w 495"/>
                  <a:gd name="T5" fmla="*/ 847 h 847"/>
                  <a:gd name="T6" fmla="*/ 495 w 495"/>
                  <a:gd name="T7" fmla="*/ 199 h 847"/>
                  <a:gd name="T8" fmla="*/ 0 w 495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847">
                    <a:moveTo>
                      <a:pt x="0" y="0"/>
                    </a:moveTo>
                    <a:lnTo>
                      <a:pt x="0" y="656"/>
                    </a:lnTo>
                    <a:lnTo>
                      <a:pt x="495" y="847"/>
                    </a:lnTo>
                    <a:lnTo>
                      <a:pt x="495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任意多边形 78"/>
              <p:cNvSpPr/>
              <p:nvPr/>
            </p:nvSpPr>
            <p:spPr bwMode="auto">
              <a:xfrm>
                <a:off x="6370478" y="2585346"/>
                <a:ext cx="715084" cy="1223588"/>
              </a:xfrm>
              <a:custGeom>
                <a:avLst/>
                <a:gdLst>
                  <a:gd name="T0" fmla="*/ 0 w 495"/>
                  <a:gd name="T1" fmla="*/ 0 h 847"/>
                  <a:gd name="T2" fmla="*/ 0 w 495"/>
                  <a:gd name="T3" fmla="*/ 656 h 847"/>
                  <a:gd name="T4" fmla="*/ 495 w 495"/>
                  <a:gd name="T5" fmla="*/ 847 h 847"/>
                  <a:gd name="T6" fmla="*/ 495 w 495"/>
                  <a:gd name="T7" fmla="*/ 199 h 847"/>
                  <a:gd name="T8" fmla="*/ 0 w 495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847">
                    <a:moveTo>
                      <a:pt x="0" y="0"/>
                    </a:moveTo>
                    <a:lnTo>
                      <a:pt x="0" y="656"/>
                    </a:lnTo>
                    <a:lnTo>
                      <a:pt x="495" y="847"/>
                    </a:lnTo>
                    <a:lnTo>
                      <a:pt x="495" y="19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任意多边形 79"/>
              <p:cNvSpPr/>
              <p:nvPr/>
            </p:nvSpPr>
            <p:spPr bwMode="auto">
              <a:xfrm>
                <a:off x="7085561" y="2585346"/>
                <a:ext cx="716528" cy="1223588"/>
              </a:xfrm>
              <a:custGeom>
                <a:avLst/>
                <a:gdLst>
                  <a:gd name="T0" fmla="*/ 496 w 496"/>
                  <a:gd name="T1" fmla="*/ 0 h 847"/>
                  <a:gd name="T2" fmla="*/ 496 w 496"/>
                  <a:gd name="T3" fmla="*/ 656 h 847"/>
                  <a:gd name="T4" fmla="*/ 0 w 496"/>
                  <a:gd name="T5" fmla="*/ 847 h 847"/>
                  <a:gd name="T6" fmla="*/ 0 w 496"/>
                  <a:gd name="T7" fmla="*/ 199 h 847"/>
                  <a:gd name="T8" fmla="*/ 496 w 496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6" h="847">
                    <a:moveTo>
                      <a:pt x="496" y="0"/>
                    </a:moveTo>
                    <a:lnTo>
                      <a:pt x="496" y="656"/>
                    </a:lnTo>
                    <a:lnTo>
                      <a:pt x="0" y="847"/>
                    </a:lnTo>
                    <a:lnTo>
                      <a:pt x="0" y="199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任意多边形 80"/>
              <p:cNvSpPr/>
              <p:nvPr/>
            </p:nvSpPr>
            <p:spPr bwMode="auto">
              <a:xfrm>
                <a:off x="7085561" y="2585346"/>
                <a:ext cx="716528" cy="1223588"/>
              </a:xfrm>
              <a:custGeom>
                <a:avLst/>
                <a:gdLst>
                  <a:gd name="T0" fmla="*/ 496 w 496"/>
                  <a:gd name="T1" fmla="*/ 0 h 847"/>
                  <a:gd name="T2" fmla="*/ 496 w 496"/>
                  <a:gd name="T3" fmla="*/ 656 h 847"/>
                  <a:gd name="T4" fmla="*/ 0 w 496"/>
                  <a:gd name="T5" fmla="*/ 847 h 847"/>
                  <a:gd name="T6" fmla="*/ 0 w 496"/>
                  <a:gd name="T7" fmla="*/ 199 h 847"/>
                  <a:gd name="T8" fmla="*/ 496 w 496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6" h="847">
                    <a:moveTo>
                      <a:pt x="496" y="0"/>
                    </a:moveTo>
                    <a:lnTo>
                      <a:pt x="496" y="656"/>
                    </a:lnTo>
                    <a:lnTo>
                      <a:pt x="0" y="847"/>
                    </a:lnTo>
                    <a:lnTo>
                      <a:pt x="0" y="199"/>
                    </a:lnTo>
                    <a:lnTo>
                      <a:pt x="4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任意多边形 81"/>
              <p:cNvSpPr/>
              <p:nvPr/>
            </p:nvSpPr>
            <p:spPr bwMode="auto">
              <a:xfrm>
                <a:off x="7085561" y="2585346"/>
                <a:ext cx="716528" cy="917330"/>
              </a:xfrm>
              <a:custGeom>
                <a:avLst/>
                <a:gdLst>
                  <a:gd name="T0" fmla="*/ 496 w 496"/>
                  <a:gd name="T1" fmla="*/ 0 h 635"/>
                  <a:gd name="T2" fmla="*/ 303 w 496"/>
                  <a:gd name="T3" fmla="*/ 77 h 635"/>
                  <a:gd name="T4" fmla="*/ 303 w 496"/>
                  <a:gd name="T5" fmla="*/ 222 h 635"/>
                  <a:gd name="T6" fmla="*/ 193 w 496"/>
                  <a:gd name="T7" fmla="*/ 263 h 635"/>
                  <a:gd name="T8" fmla="*/ 193 w 496"/>
                  <a:gd name="T9" fmla="*/ 122 h 635"/>
                  <a:gd name="T10" fmla="*/ 0 w 496"/>
                  <a:gd name="T11" fmla="*/ 199 h 635"/>
                  <a:gd name="T12" fmla="*/ 0 w 496"/>
                  <a:gd name="T13" fmla="*/ 635 h 635"/>
                  <a:gd name="T14" fmla="*/ 496 w 496"/>
                  <a:gd name="T15" fmla="*/ 635 h 635"/>
                  <a:gd name="T16" fmla="*/ 496 w 496"/>
                  <a:gd name="T17" fmla="*/ 440 h 635"/>
                  <a:gd name="T18" fmla="*/ 496 w 496"/>
                  <a:gd name="T19" fmla="*/ 209 h 635"/>
                  <a:gd name="T20" fmla="*/ 496 w 496"/>
                  <a:gd name="T21" fmla="*/ 209 h 635"/>
                  <a:gd name="T22" fmla="*/ 496 w 496"/>
                  <a:gd name="T23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6" h="635">
                    <a:moveTo>
                      <a:pt x="496" y="0"/>
                    </a:moveTo>
                    <a:lnTo>
                      <a:pt x="303" y="77"/>
                    </a:lnTo>
                    <a:lnTo>
                      <a:pt x="303" y="222"/>
                    </a:lnTo>
                    <a:lnTo>
                      <a:pt x="193" y="263"/>
                    </a:lnTo>
                    <a:lnTo>
                      <a:pt x="193" y="122"/>
                    </a:lnTo>
                    <a:lnTo>
                      <a:pt x="0" y="199"/>
                    </a:lnTo>
                    <a:lnTo>
                      <a:pt x="0" y="635"/>
                    </a:lnTo>
                    <a:lnTo>
                      <a:pt x="496" y="635"/>
                    </a:lnTo>
                    <a:lnTo>
                      <a:pt x="496" y="440"/>
                    </a:lnTo>
                    <a:lnTo>
                      <a:pt x="496" y="209"/>
                    </a:lnTo>
                    <a:lnTo>
                      <a:pt x="496" y="209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4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任意多边形 82"/>
              <p:cNvSpPr/>
              <p:nvPr/>
            </p:nvSpPr>
            <p:spPr bwMode="auto">
              <a:xfrm>
                <a:off x="7085561" y="2585346"/>
                <a:ext cx="716528" cy="917330"/>
              </a:xfrm>
              <a:custGeom>
                <a:avLst/>
                <a:gdLst>
                  <a:gd name="T0" fmla="*/ 496 w 496"/>
                  <a:gd name="T1" fmla="*/ 0 h 635"/>
                  <a:gd name="T2" fmla="*/ 303 w 496"/>
                  <a:gd name="T3" fmla="*/ 77 h 635"/>
                  <a:gd name="T4" fmla="*/ 303 w 496"/>
                  <a:gd name="T5" fmla="*/ 222 h 635"/>
                  <a:gd name="T6" fmla="*/ 193 w 496"/>
                  <a:gd name="T7" fmla="*/ 263 h 635"/>
                  <a:gd name="T8" fmla="*/ 193 w 496"/>
                  <a:gd name="T9" fmla="*/ 122 h 635"/>
                  <a:gd name="T10" fmla="*/ 0 w 496"/>
                  <a:gd name="T11" fmla="*/ 199 h 635"/>
                  <a:gd name="T12" fmla="*/ 0 w 496"/>
                  <a:gd name="T13" fmla="*/ 635 h 635"/>
                  <a:gd name="T14" fmla="*/ 496 w 496"/>
                  <a:gd name="T15" fmla="*/ 635 h 635"/>
                  <a:gd name="T16" fmla="*/ 496 w 496"/>
                  <a:gd name="T17" fmla="*/ 440 h 635"/>
                  <a:gd name="T18" fmla="*/ 496 w 496"/>
                  <a:gd name="T19" fmla="*/ 209 h 635"/>
                  <a:gd name="T20" fmla="*/ 496 w 496"/>
                  <a:gd name="T21" fmla="*/ 209 h 635"/>
                  <a:gd name="T22" fmla="*/ 496 w 496"/>
                  <a:gd name="T23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6" h="635">
                    <a:moveTo>
                      <a:pt x="496" y="0"/>
                    </a:moveTo>
                    <a:lnTo>
                      <a:pt x="303" y="77"/>
                    </a:lnTo>
                    <a:lnTo>
                      <a:pt x="303" y="222"/>
                    </a:lnTo>
                    <a:lnTo>
                      <a:pt x="193" y="263"/>
                    </a:lnTo>
                    <a:lnTo>
                      <a:pt x="193" y="122"/>
                    </a:lnTo>
                    <a:lnTo>
                      <a:pt x="0" y="199"/>
                    </a:lnTo>
                    <a:lnTo>
                      <a:pt x="0" y="635"/>
                    </a:lnTo>
                    <a:lnTo>
                      <a:pt x="496" y="635"/>
                    </a:lnTo>
                    <a:lnTo>
                      <a:pt x="496" y="440"/>
                    </a:lnTo>
                    <a:lnTo>
                      <a:pt x="496" y="209"/>
                    </a:lnTo>
                    <a:lnTo>
                      <a:pt x="496" y="209"/>
                    </a:lnTo>
                    <a:lnTo>
                      <a:pt x="4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任意多边形 83"/>
              <p:cNvSpPr/>
              <p:nvPr/>
            </p:nvSpPr>
            <p:spPr bwMode="auto">
              <a:xfrm>
                <a:off x="7364372" y="2696581"/>
                <a:ext cx="158907" cy="268698"/>
              </a:xfrm>
              <a:custGeom>
                <a:avLst/>
                <a:gdLst>
                  <a:gd name="T0" fmla="*/ 110 w 110"/>
                  <a:gd name="T1" fmla="*/ 0 h 186"/>
                  <a:gd name="T2" fmla="*/ 0 w 110"/>
                  <a:gd name="T3" fmla="*/ 45 h 186"/>
                  <a:gd name="T4" fmla="*/ 0 w 110"/>
                  <a:gd name="T5" fmla="*/ 186 h 186"/>
                  <a:gd name="T6" fmla="*/ 110 w 110"/>
                  <a:gd name="T7" fmla="*/ 145 h 186"/>
                  <a:gd name="T8" fmla="*/ 110 w 110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6">
                    <a:moveTo>
                      <a:pt x="110" y="0"/>
                    </a:moveTo>
                    <a:lnTo>
                      <a:pt x="0" y="45"/>
                    </a:lnTo>
                    <a:lnTo>
                      <a:pt x="0" y="186"/>
                    </a:lnTo>
                    <a:lnTo>
                      <a:pt x="110" y="145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FC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任意多边形 84"/>
              <p:cNvSpPr/>
              <p:nvPr/>
            </p:nvSpPr>
            <p:spPr bwMode="auto">
              <a:xfrm>
                <a:off x="7364372" y="2696581"/>
                <a:ext cx="158907" cy="268698"/>
              </a:xfrm>
              <a:custGeom>
                <a:avLst/>
                <a:gdLst>
                  <a:gd name="T0" fmla="*/ 110 w 110"/>
                  <a:gd name="T1" fmla="*/ 0 h 186"/>
                  <a:gd name="T2" fmla="*/ 0 w 110"/>
                  <a:gd name="T3" fmla="*/ 45 h 186"/>
                  <a:gd name="T4" fmla="*/ 0 w 110"/>
                  <a:gd name="T5" fmla="*/ 186 h 186"/>
                  <a:gd name="T6" fmla="*/ 110 w 110"/>
                  <a:gd name="T7" fmla="*/ 145 h 186"/>
                  <a:gd name="T8" fmla="*/ 110 w 110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86">
                    <a:moveTo>
                      <a:pt x="110" y="0"/>
                    </a:moveTo>
                    <a:lnTo>
                      <a:pt x="0" y="45"/>
                    </a:lnTo>
                    <a:lnTo>
                      <a:pt x="0" y="186"/>
                    </a:lnTo>
                    <a:lnTo>
                      <a:pt x="110" y="145"/>
                    </a:lnTo>
                    <a:lnTo>
                      <a:pt x="1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任意多边形 85"/>
              <p:cNvSpPr/>
              <p:nvPr/>
            </p:nvSpPr>
            <p:spPr bwMode="auto">
              <a:xfrm>
                <a:off x="6370478" y="2293534"/>
                <a:ext cx="1431612" cy="579290"/>
              </a:xfrm>
              <a:custGeom>
                <a:avLst/>
                <a:gdLst>
                  <a:gd name="T0" fmla="*/ 495 w 991"/>
                  <a:gd name="T1" fmla="*/ 0 h 401"/>
                  <a:gd name="T2" fmla="*/ 991 w 991"/>
                  <a:gd name="T3" fmla="*/ 202 h 401"/>
                  <a:gd name="T4" fmla="*/ 495 w 991"/>
                  <a:gd name="T5" fmla="*/ 401 h 401"/>
                  <a:gd name="T6" fmla="*/ 0 w 991"/>
                  <a:gd name="T7" fmla="*/ 202 h 401"/>
                  <a:gd name="T8" fmla="*/ 495 w 991"/>
                  <a:gd name="T9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1" h="401">
                    <a:moveTo>
                      <a:pt x="495" y="0"/>
                    </a:moveTo>
                    <a:lnTo>
                      <a:pt x="991" y="202"/>
                    </a:lnTo>
                    <a:lnTo>
                      <a:pt x="495" y="401"/>
                    </a:lnTo>
                    <a:lnTo>
                      <a:pt x="0" y="202"/>
                    </a:lnTo>
                    <a:lnTo>
                      <a:pt x="495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任意多边形 86"/>
              <p:cNvSpPr/>
              <p:nvPr/>
            </p:nvSpPr>
            <p:spPr bwMode="auto">
              <a:xfrm>
                <a:off x="6370478" y="2293534"/>
                <a:ext cx="1431612" cy="579290"/>
              </a:xfrm>
              <a:custGeom>
                <a:avLst/>
                <a:gdLst>
                  <a:gd name="T0" fmla="*/ 495 w 991"/>
                  <a:gd name="T1" fmla="*/ 0 h 401"/>
                  <a:gd name="T2" fmla="*/ 991 w 991"/>
                  <a:gd name="T3" fmla="*/ 202 h 401"/>
                  <a:gd name="T4" fmla="*/ 495 w 991"/>
                  <a:gd name="T5" fmla="*/ 401 h 401"/>
                  <a:gd name="T6" fmla="*/ 0 w 991"/>
                  <a:gd name="T7" fmla="*/ 202 h 401"/>
                  <a:gd name="T8" fmla="*/ 495 w 991"/>
                  <a:gd name="T9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1" h="401">
                    <a:moveTo>
                      <a:pt x="495" y="0"/>
                    </a:moveTo>
                    <a:lnTo>
                      <a:pt x="991" y="202"/>
                    </a:lnTo>
                    <a:lnTo>
                      <a:pt x="495" y="401"/>
                    </a:lnTo>
                    <a:lnTo>
                      <a:pt x="0" y="202"/>
                    </a:lnTo>
                    <a:lnTo>
                      <a:pt x="49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任意多边形 87"/>
              <p:cNvSpPr/>
              <p:nvPr/>
            </p:nvSpPr>
            <p:spPr bwMode="auto">
              <a:xfrm>
                <a:off x="6392146" y="2293534"/>
                <a:ext cx="1409943" cy="579290"/>
              </a:xfrm>
              <a:custGeom>
                <a:avLst/>
                <a:gdLst>
                  <a:gd name="T0" fmla="*/ 231 w 470"/>
                  <a:gd name="T1" fmla="*/ 0 h 193"/>
                  <a:gd name="T2" fmla="*/ 193 w 470"/>
                  <a:gd name="T3" fmla="*/ 16 h 193"/>
                  <a:gd name="T4" fmla="*/ 186 w 470"/>
                  <a:gd name="T5" fmla="*/ 18 h 193"/>
                  <a:gd name="T6" fmla="*/ 70 w 470"/>
                  <a:gd name="T7" fmla="*/ 65 h 193"/>
                  <a:gd name="T8" fmla="*/ 63 w 470"/>
                  <a:gd name="T9" fmla="*/ 68 h 193"/>
                  <a:gd name="T10" fmla="*/ 25 w 470"/>
                  <a:gd name="T11" fmla="*/ 84 h 193"/>
                  <a:gd name="T12" fmla="*/ 20 w 470"/>
                  <a:gd name="T13" fmla="*/ 86 h 193"/>
                  <a:gd name="T14" fmla="*/ 16 w 470"/>
                  <a:gd name="T15" fmla="*/ 87 h 193"/>
                  <a:gd name="T16" fmla="*/ 7 w 470"/>
                  <a:gd name="T17" fmla="*/ 91 h 193"/>
                  <a:gd name="T18" fmla="*/ 2 w 470"/>
                  <a:gd name="T19" fmla="*/ 93 h 193"/>
                  <a:gd name="T20" fmla="*/ 2 w 470"/>
                  <a:gd name="T21" fmla="*/ 95 h 193"/>
                  <a:gd name="T22" fmla="*/ 0 w 470"/>
                  <a:gd name="T23" fmla="*/ 100 h 193"/>
                  <a:gd name="T24" fmla="*/ 231 w 470"/>
                  <a:gd name="T25" fmla="*/ 193 h 193"/>
                  <a:gd name="T26" fmla="*/ 470 w 470"/>
                  <a:gd name="T27" fmla="*/ 97 h 193"/>
                  <a:gd name="T28" fmla="*/ 266 w 470"/>
                  <a:gd name="T29" fmla="*/ 14 h 193"/>
                  <a:gd name="T30" fmla="*/ 231 w 470"/>
                  <a:gd name="T31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0" h="193">
                    <a:moveTo>
                      <a:pt x="231" y="0"/>
                    </a:moveTo>
                    <a:cubicBezTo>
                      <a:pt x="193" y="16"/>
                      <a:pt x="193" y="16"/>
                      <a:pt x="193" y="16"/>
                    </a:cubicBezTo>
                    <a:cubicBezTo>
                      <a:pt x="186" y="18"/>
                      <a:pt x="186" y="18"/>
                      <a:pt x="186" y="18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2" y="97"/>
                      <a:pt x="1" y="99"/>
                      <a:pt x="0" y="100"/>
                    </a:cubicBezTo>
                    <a:cubicBezTo>
                      <a:pt x="231" y="193"/>
                      <a:pt x="231" y="193"/>
                      <a:pt x="231" y="193"/>
                    </a:cubicBezTo>
                    <a:cubicBezTo>
                      <a:pt x="470" y="97"/>
                      <a:pt x="470" y="97"/>
                      <a:pt x="470" y="97"/>
                    </a:cubicBezTo>
                    <a:cubicBezTo>
                      <a:pt x="266" y="14"/>
                      <a:pt x="266" y="14"/>
                      <a:pt x="266" y="14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solidFill>
                <a:srgbClr val="F59F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任意多边形 88"/>
              <p:cNvSpPr/>
              <p:nvPr/>
            </p:nvSpPr>
            <p:spPr bwMode="auto">
              <a:xfrm>
                <a:off x="7336924" y="3070736"/>
                <a:ext cx="234027" cy="102568"/>
              </a:xfrm>
              <a:custGeom>
                <a:avLst/>
                <a:gdLst>
                  <a:gd name="T0" fmla="*/ 3 w 78"/>
                  <a:gd name="T1" fmla="*/ 34 h 34"/>
                  <a:gd name="T2" fmla="*/ 77 w 78"/>
                  <a:gd name="T3" fmla="*/ 4 h 34"/>
                  <a:gd name="T4" fmla="*/ 78 w 78"/>
                  <a:gd name="T5" fmla="*/ 1 h 34"/>
                  <a:gd name="T6" fmla="*/ 75 w 78"/>
                  <a:gd name="T7" fmla="*/ 0 h 34"/>
                  <a:gd name="T8" fmla="*/ 2 w 78"/>
                  <a:gd name="T9" fmla="*/ 30 h 34"/>
                  <a:gd name="T10" fmla="*/ 1 w 78"/>
                  <a:gd name="T11" fmla="*/ 33 h 34"/>
                  <a:gd name="T12" fmla="*/ 3 w 78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34">
                    <a:moveTo>
                      <a:pt x="3" y="3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8" y="3"/>
                      <a:pt x="78" y="2"/>
                      <a:pt x="78" y="1"/>
                    </a:cubicBezTo>
                    <a:cubicBezTo>
                      <a:pt x="78" y="0"/>
                      <a:pt x="76" y="0"/>
                      <a:pt x="75" y="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0" y="32"/>
                      <a:pt x="1" y="33"/>
                    </a:cubicBezTo>
                    <a:cubicBezTo>
                      <a:pt x="1" y="34"/>
                      <a:pt x="2" y="34"/>
                      <a:pt x="3" y="3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任意多边形 89"/>
              <p:cNvSpPr/>
              <p:nvPr/>
            </p:nvSpPr>
            <p:spPr bwMode="auto">
              <a:xfrm>
                <a:off x="7400486" y="3170414"/>
                <a:ext cx="153129" cy="70787"/>
              </a:xfrm>
              <a:custGeom>
                <a:avLst/>
                <a:gdLst>
                  <a:gd name="T0" fmla="*/ 3 w 51"/>
                  <a:gd name="T1" fmla="*/ 23 h 24"/>
                  <a:gd name="T2" fmla="*/ 49 w 51"/>
                  <a:gd name="T3" fmla="*/ 4 h 24"/>
                  <a:gd name="T4" fmla="*/ 50 w 51"/>
                  <a:gd name="T5" fmla="*/ 2 h 24"/>
                  <a:gd name="T6" fmla="*/ 48 w 51"/>
                  <a:gd name="T7" fmla="*/ 1 h 24"/>
                  <a:gd name="T8" fmla="*/ 1 w 51"/>
                  <a:gd name="T9" fmla="*/ 19 h 24"/>
                  <a:gd name="T10" fmla="*/ 0 w 51"/>
                  <a:gd name="T11" fmla="*/ 22 h 24"/>
                  <a:gd name="T12" fmla="*/ 3 w 51"/>
                  <a:gd name="T13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4">
                    <a:moveTo>
                      <a:pt x="3" y="23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4"/>
                      <a:pt x="51" y="3"/>
                      <a:pt x="50" y="2"/>
                    </a:cubicBezTo>
                    <a:cubicBezTo>
                      <a:pt x="50" y="1"/>
                      <a:pt x="49" y="0"/>
                      <a:pt x="48" y="1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3"/>
                      <a:pt x="2" y="24"/>
                      <a:pt x="3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任意多边形 90"/>
              <p:cNvSpPr/>
              <p:nvPr/>
            </p:nvSpPr>
            <p:spPr bwMode="auto">
              <a:xfrm>
                <a:off x="6727297" y="2378766"/>
                <a:ext cx="795982" cy="382823"/>
              </a:xfrm>
              <a:custGeom>
                <a:avLst/>
                <a:gdLst>
                  <a:gd name="T0" fmla="*/ 441 w 551"/>
                  <a:gd name="T1" fmla="*/ 265 h 265"/>
                  <a:gd name="T2" fmla="*/ 0 w 551"/>
                  <a:gd name="T3" fmla="*/ 41 h 265"/>
                  <a:gd name="T4" fmla="*/ 104 w 551"/>
                  <a:gd name="T5" fmla="*/ 0 h 265"/>
                  <a:gd name="T6" fmla="*/ 551 w 551"/>
                  <a:gd name="T7" fmla="*/ 217 h 265"/>
                  <a:gd name="T8" fmla="*/ 441 w 551"/>
                  <a:gd name="T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265">
                    <a:moveTo>
                      <a:pt x="441" y="265"/>
                    </a:moveTo>
                    <a:lnTo>
                      <a:pt x="0" y="41"/>
                    </a:lnTo>
                    <a:lnTo>
                      <a:pt x="104" y="0"/>
                    </a:lnTo>
                    <a:lnTo>
                      <a:pt x="551" y="217"/>
                    </a:lnTo>
                    <a:lnTo>
                      <a:pt x="441" y="2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任意多边形 91"/>
              <p:cNvSpPr/>
              <p:nvPr/>
            </p:nvSpPr>
            <p:spPr bwMode="auto">
              <a:xfrm>
                <a:off x="4333572" y="3541680"/>
                <a:ext cx="716528" cy="1226477"/>
              </a:xfrm>
              <a:custGeom>
                <a:avLst/>
                <a:gdLst>
                  <a:gd name="T0" fmla="*/ 496 w 496"/>
                  <a:gd name="T1" fmla="*/ 0 h 849"/>
                  <a:gd name="T2" fmla="*/ 496 w 496"/>
                  <a:gd name="T3" fmla="*/ 658 h 849"/>
                  <a:gd name="T4" fmla="*/ 0 w 496"/>
                  <a:gd name="T5" fmla="*/ 849 h 849"/>
                  <a:gd name="T6" fmla="*/ 0 w 496"/>
                  <a:gd name="T7" fmla="*/ 201 h 849"/>
                  <a:gd name="T8" fmla="*/ 496 w 496"/>
                  <a:gd name="T9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6" h="849">
                    <a:moveTo>
                      <a:pt x="496" y="0"/>
                    </a:moveTo>
                    <a:lnTo>
                      <a:pt x="496" y="658"/>
                    </a:lnTo>
                    <a:lnTo>
                      <a:pt x="0" y="849"/>
                    </a:lnTo>
                    <a:lnTo>
                      <a:pt x="0" y="201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任意多边形 92"/>
              <p:cNvSpPr/>
              <p:nvPr/>
            </p:nvSpPr>
            <p:spPr bwMode="auto">
              <a:xfrm>
                <a:off x="4333572" y="3541680"/>
                <a:ext cx="716528" cy="1226477"/>
              </a:xfrm>
              <a:custGeom>
                <a:avLst/>
                <a:gdLst>
                  <a:gd name="T0" fmla="*/ 496 w 496"/>
                  <a:gd name="T1" fmla="*/ 0 h 849"/>
                  <a:gd name="T2" fmla="*/ 496 w 496"/>
                  <a:gd name="T3" fmla="*/ 658 h 849"/>
                  <a:gd name="T4" fmla="*/ 0 w 496"/>
                  <a:gd name="T5" fmla="*/ 849 h 849"/>
                  <a:gd name="T6" fmla="*/ 0 w 496"/>
                  <a:gd name="T7" fmla="*/ 201 h 849"/>
                  <a:gd name="T8" fmla="*/ 496 w 496"/>
                  <a:gd name="T9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6" h="849">
                    <a:moveTo>
                      <a:pt x="496" y="0"/>
                    </a:moveTo>
                    <a:lnTo>
                      <a:pt x="496" y="658"/>
                    </a:lnTo>
                    <a:lnTo>
                      <a:pt x="0" y="849"/>
                    </a:lnTo>
                    <a:lnTo>
                      <a:pt x="0" y="201"/>
                    </a:lnTo>
                    <a:lnTo>
                      <a:pt x="49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任意多边形 93"/>
              <p:cNvSpPr/>
              <p:nvPr/>
            </p:nvSpPr>
            <p:spPr bwMode="auto">
              <a:xfrm>
                <a:off x="3615599" y="3541680"/>
                <a:ext cx="717973" cy="1226477"/>
              </a:xfrm>
              <a:custGeom>
                <a:avLst/>
                <a:gdLst>
                  <a:gd name="T0" fmla="*/ 0 w 497"/>
                  <a:gd name="T1" fmla="*/ 0 h 849"/>
                  <a:gd name="T2" fmla="*/ 0 w 497"/>
                  <a:gd name="T3" fmla="*/ 658 h 849"/>
                  <a:gd name="T4" fmla="*/ 497 w 497"/>
                  <a:gd name="T5" fmla="*/ 849 h 849"/>
                  <a:gd name="T6" fmla="*/ 497 w 497"/>
                  <a:gd name="T7" fmla="*/ 201 h 849"/>
                  <a:gd name="T8" fmla="*/ 0 w 497"/>
                  <a:gd name="T9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" h="849">
                    <a:moveTo>
                      <a:pt x="0" y="0"/>
                    </a:moveTo>
                    <a:lnTo>
                      <a:pt x="0" y="658"/>
                    </a:lnTo>
                    <a:lnTo>
                      <a:pt x="497" y="849"/>
                    </a:lnTo>
                    <a:lnTo>
                      <a:pt x="497" y="2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任意多边形 94"/>
              <p:cNvSpPr/>
              <p:nvPr/>
            </p:nvSpPr>
            <p:spPr bwMode="auto">
              <a:xfrm>
                <a:off x="3615599" y="3541680"/>
                <a:ext cx="717973" cy="1226477"/>
              </a:xfrm>
              <a:custGeom>
                <a:avLst/>
                <a:gdLst>
                  <a:gd name="T0" fmla="*/ 0 w 497"/>
                  <a:gd name="T1" fmla="*/ 0 h 849"/>
                  <a:gd name="T2" fmla="*/ 0 w 497"/>
                  <a:gd name="T3" fmla="*/ 658 h 849"/>
                  <a:gd name="T4" fmla="*/ 497 w 497"/>
                  <a:gd name="T5" fmla="*/ 849 h 849"/>
                  <a:gd name="T6" fmla="*/ 497 w 497"/>
                  <a:gd name="T7" fmla="*/ 201 h 849"/>
                  <a:gd name="T8" fmla="*/ 0 w 497"/>
                  <a:gd name="T9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" h="849">
                    <a:moveTo>
                      <a:pt x="0" y="0"/>
                    </a:moveTo>
                    <a:lnTo>
                      <a:pt x="0" y="658"/>
                    </a:lnTo>
                    <a:lnTo>
                      <a:pt x="497" y="849"/>
                    </a:lnTo>
                    <a:lnTo>
                      <a:pt x="497" y="2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任意多边形 95"/>
              <p:cNvSpPr/>
              <p:nvPr/>
            </p:nvSpPr>
            <p:spPr bwMode="auto">
              <a:xfrm>
                <a:off x="3615599" y="3541680"/>
                <a:ext cx="717973" cy="1226477"/>
              </a:xfrm>
              <a:custGeom>
                <a:avLst/>
                <a:gdLst>
                  <a:gd name="T0" fmla="*/ 0 w 239"/>
                  <a:gd name="T1" fmla="*/ 0 h 409"/>
                  <a:gd name="T2" fmla="*/ 0 w 239"/>
                  <a:gd name="T3" fmla="*/ 317 h 409"/>
                  <a:gd name="T4" fmla="*/ 35 w 239"/>
                  <a:gd name="T5" fmla="*/ 330 h 409"/>
                  <a:gd name="T6" fmla="*/ 90 w 239"/>
                  <a:gd name="T7" fmla="*/ 331 h 409"/>
                  <a:gd name="T8" fmla="*/ 37 w 239"/>
                  <a:gd name="T9" fmla="*/ 331 h 409"/>
                  <a:gd name="T10" fmla="*/ 68 w 239"/>
                  <a:gd name="T11" fmla="*/ 331 h 409"/>
                  <a:gd name="T12" fmla="*/ 79 w 239"/>
                  <a:gd name="T13" fmla="*/ 347 h 409"/>
                  <a:gd name="T14" fmla="*/ 239 w 239"/>
                  <a:gd name="T15" fmla="*/ 409 h 409"/>
                  <a:gd name="T16" fmla="*/ 239 w 239"/>
                  <a:gd name="T17" fmla="*/ 97 h 409"/>
                  <a:gd name="T18" fmla="*/ 211 w 239"/>
                  <a:gd name="T19" fmla="*/ 86 h 409"/>
                  <a:gd name="T20" fmla="*/ 177 w 239"/>
                  <a:gd name="T21" fmla="*/ 72 h 409"/>
                  <a:gd name="T22" fmla="*/ 148 w 239"/>
                  <a:gd name="T23" fmla="*/ 60 h 409"/>
                  <a:gd name="T24" fmla="*/ 146 w 239"/>
                  <a:gd name="T25" fmla="*/ 59 h 409"/>
                  <a:gd name="T26" fmla="*/ 146 w 239"/>
                  <a:gd name="T27" fmla="*/ 128 h 409"/>
                  <a:gd name="T28" fmla="*/ 93 w 239"/>
                  <a:gd name="T29" fmla="*/ 107 h 409"/>
                  <a:gd name="T30" fmla="*/ 93 w 239"/>
                  <a:gd name="T31" fmla="*/ 38 h 409"/>
                  <a:gd name="T32" fmla="*/ 46 w 239"/>
                  <a:gd name="T33" fmla="*/ 19 h 409"/>
                  <a:gd name="T34" fmla="*/ 21 w 239"/>
                  <a:gd name="T35" fmla="*/ 9 h 409"/>
                  <a:gd name="T36" fmla="*/ 0 w 239"/>
                  <a:gd name="T37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9" h="409">
                    <a:moveTo>
                      <a:pt x="0" y="0"/>
                    </a:moveTo>
                    <a:cubicBezTo>
                      <a:pt x="0" y="317"/>
                      <a:pt x="0" y="317"/>
                      <a:pt x="0" y="317"/>
                    </a:cubicBezTo>
                    <a:cubicBezTo>
                      <a:pt x="35" y="330"/>
                      <a:pt x="35" y="330"/>
                      <a:pt x="35" y="330"/>
                    </a:cubicBezTo>
                    <a:cubicBezTo>
                      <a:pt x="90" y="331"/>
                      <a:pt x="90" y="331"/>
                      <a:pt x="90" y="331"/>
                    </a:cubicBezTo>
                    <a:cubicBezTo>
                      <a:pt x="37" y="331"/>
                      <a:pt x="37" y="331"/>
                      <a:pt x="37" y="331"/>
                    </a:cubicBezTo>
                    <a:cubicBezTo>
                      <a:pt x="68" y="331"/>
                      <a:pt x="68" y="331"/>
                      <a:pt x="68" y="331"/>
                    </a:cubicBezTo>
                    <a:cubicBezTo>
                      <a:pt x="76" y="331"/>
                      <a:pt x="82" y="340"/>
                      <a:pt x="79" y="347"/>
                    </a:cubicBezTo>
                    <a:cubicBezTo>
                      <a:pt x="239" y="409"/>
                      <a:pt x="239" y="409"/>
                      <a:pt x="239" y="409"/>
                    </a:cubicBezTo>
                    <a:cubicBezTo>
                      <a:pt x="239" y="97"/>
                      <a:pt x="239" y="97"/>
                      <a:pt x="239" y="97"/>
                    </a:cubicBezTo>
                    <a:cubicBezTo>
                      <a:pt x="211" y="86"/>
                      <a:pt x="211" y="86"/>
                      <a:pt x="211" y="86"/>
                    </a:cubicBezTo>
                    <a:cubicBezTo>
                      <a:pt x="177" y="72"/>
                      <a:pt x="177" y="72"/>
                      <a:pt x="177" y="72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6" y="59"/>
                      <a:pt x="146" y="59"/>
                      <a:pt x="146" y="59"/>
                    </a:cubicBezTo>
                    <a:cubicBezTo>
                      <a:pt x="146" y="128"/>
                      <a:pt x="146" y="128"/>
                      <a:pt x="146" y="128"/>
                    </a:cubicBezTo>
                    <a:cubicBezTo>
                      <a:pt x="93" y="107"/>
                      <a:pt x="93" y="107"/>
                      <a:pt x="93" y="107"/>
                    </a:cubicBezTo>
                    <a:cubicBezTo>
                      <a:pt x="93" y="38"/>
                      <a:pt x="93" y="38"/>
                      <a:pt x="93" y="38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49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任意多边形 96"/>
              <p:cNvSpPr/>
              <p:nvPr/>
            </p:nvSpPr>
            <p:spPr bwMode="auto">
              <a:xfrm>
                <a:off x="3894410" y="3655804"/>
                <a:ext cx="160353" cy="270143"/>
              </a:xfrm>
              <a:custGeom>
                <a:avLst/>
                <a:gdLst>
                  <a:gd name="T0" fmla="*/ 0 w 111"/>
                  <a:gd name="T1" fmla="*/ 0 h 187"/>
                  <a:gd name="T2" fmla="*/ 0 w 111"/>
                  <a:gd name="T3" fmla="*/ 143 h 187"/>
                  <a:gd name="T4" fmla="*/ 111 w 111"/>
                  <a:gd name="T5" fmla="*/ 187 h 187"/>
                  <a:gd name="T6" fmla="*/ 111 w 111"/>
                  <a:gd name="T7" fmla="*/ 43 h 187"/>
                  <a:gd name="T8" fmla="*/ 38 w 111"/>
                  <a:gd name="T9" fmla="*/ 14 h 187"/>
                  <a:gd name="T10" fmla="*/ 0 w 111"/>
                  <a:gd name="T1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187">
                    <a:moveTo>
                      <a:pt x="0" y="0"/>
                    </a:moveTo>
                    <a:lnTo>
                      <a:pt x="0" y="143"/>
                    </a:lnTo>
                    <a:lnTo>
                      <a:pt x="111" y="187"/>
                    </a:lnTo>
                    <a:lnTo>
                      <a:pt x="111" y="43"/>
                    </a:lnTo>
                    <a:lnTo>
                      <a:pt x="38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DF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任意多边形 97"/>
              <p:cNvSpPr/>
              <p:nvPr/>
            </p:nvSpPr>
            <p:spPr bwMode="auto">
              <a:xfrm>
                <a:off x="3894410" y="3655804"/>
                <a:ext cx="160353" cy="270143"/>
              </a:xfrm>
              <a:custGeom>
                <a:avLst/>
                <a:gdLst>
                  <a:gd name="T0" fmla="*/ 0 w 111"/>
                  <a:gd name="T1" fmla="*/ 0 h 187"/>
                  <a:gd name="T2" fmla="*/ 0 w 111"/>
                  <a:gd name="T3" fmla="*/ 143 h 187"/>
                  <a:gd name="T4" fmla="*/ 111 w 111"/>
                  <a:gd name="T5" fmla="*/ 187 h 187"/>
                  <a:gd name="T6" fmla="*/ 111 w 111"/>
                  <a:gd name="T7" fmla="*/ 43 h 187"/>
                  <a:gd name="T8" fmla="*/ 38 w 111"/>
                  <a:gd name="T9" fmla="*/ 14 h 187"/>
                  <a:gd name="T10" fmla="*/ 0 w 111"/>
                  <a:gd name="T1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187">
                    <a:moveTo>
                      <a:pt x="0" y="0"/>
                    </a:moveTo>
                    <a:lnTo>
                      <a:pt x="0" y="143"/>
                    </a:lnTo>
                    <a:lnTo>
                      <a:pt x="111" y="187"/>
                    </a:lnTo>
                    <a:lnTo>
                      <a:pt x="111" y="43"/>
                    </a:lnTo>
                    <a:lnTo>
                      <a:pt x="38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任意多边形 98"/>
              <p:cNvSpPr/>
              <p:nvPr/>
            </p:nvSpPr>
            <p:spPr bwMode="auto">
              <a:xfrm>
                <a:off x="3615599" y="3254202"/>
                <a:ext cx="1434502" cy="577845"/>
              </a:xfrm>
              <a:custGeom>
                <a:avLst/>
                <a:gdLst>
                  <a:gd name="T0" fmla="*/ 497 w 993"/>
                  <a:gd name="T1" fmla="*/ 0 h 400"/>
                  <a:gd name="T2" fmla="*/ 0 w 993"/>
                  <a:gd name="T3" fmla="*/ 199 h 400"/>
                  <a:gd name="T4" fmla="*/ 497 w 993"/>
                  <a:gd name="T5" fmla="*/ 400 h 400"/>
                  <a:gd name="T6" fmla="*/ 993 w 993"/>
                  <a:gd name="T7" fmla="*/ 199 h 400"/>
                  <a:gd name="T8" fmla="*/ 497 w 993"/>
                  <a:gd name="T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3" h="400">
                    <a:moveTo>
                      <a:pt x="497" y="0"/>
                    </a:moveTo>
                    <a:lnTo>
                      <a:pt x="0" y="199"/>
                    </a:lnTo>
                    <a:lnTo>
                      <a:pt x="497" y="400"/>
                    </a:lnTo>
                    <a:lnTo>
                      <a:pt x="993" y="199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任意多边形 99"/>
              <p:cNvSpPr/>
              <p:nvPr/>
            </p:nvSpPr>
            <p:spPr bwMode="auto">
              <a:xfrm>
                <a:off x="3615599" y="3254202"/>
                <a:ext cx="1434502" cy="577845"/>
              </a:xfrm>
              <a:custGeom>
                <a:avLst/>
                <a:gdLst>
                  <a:gd name="T0" fmla="*/ 497 w 993"/>
                  <a:gd name="T1" fmla="*/ 0 h 400"/>
                  <a:gd name="T2" fmla="*/ 0 w 993"/>
                  <a:gd name="T3" fmla="*/ 199 h 400"/>
                  <a:gd name="T4" fmla="*/ 497 w 993"/>
                  <a:gd name="T5" fmla="*/ 400 h 400"/>
                  <a:gd name="T6" fmla="*/ 993 w 993"/>
                  <a:gd name="T7" fmla="*/ 199 h 400"/>
                  <a:gd name="T8" fmla="*/ 497 w 993"/>
                  <a:gd name="T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3" h="400">
                    <a:moveTo>
                      <a:pt x="497" y="0"/>
                    </a:moveTo>
                    <a:lnTo>
                      <a:pt x="0" y="199"/>
                    </a:lnTo>
                    <a:lnTo>
                      <a:pt x="497" y="400"/>
                    </a:lnTo>
                    <a:lnTo>
                      <a:pt x="993" y="199"/>
                    </a:lnTo>
                    <a:lnTo>
                      <a:pt x="4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任意多边形 100"/>
              <p:cNvSpPr/>
              <p:nvPr/>
            </p:nvSpPr>
            <p:spPr bwMode="auto">
              <a:xfrm>
                <a:off x="3615599" y="3254202"/>
                <a:ext cx="863879" cy="577845"/>
              </a:xfrm>
              <a:custGeom>
                <a:avLst/>
                <a:gdLst>
                  <a:gd name="T0" fmla="*/ 497 w 598"/>
                  <a:gd name="T1" fmla="*/ 0 h 400"/>
                  <a:gd name="T2" fmla="*/ 0 w 598"/>
                  <a:gd name="T3" fmla="*/ 199 h 400"/>
                  <a:gd name="T4" fmla="*/ 497 w 598"/>
                  <a:gd name="T5" fmla="*/ 400 h 400"/>
                  <a:gd name="T6" fmla="*/ 598 w 598"/>
                  <a:gd name="T7" fmla="*/ 359 h 400"/>
                  <a:gd name="T8" fmla="*/ 598 w 598"/>
                  <a:gd name="T9" fmla="*/ 174 h 400"/>
                  <a:gd name="T10" fmla="*/ 304 w 598"/>
                  <a:gd name="T11" fmla="*/ 321 h 400"/>
                  <a:gd name="T12" fmla="*/ 193 w 598"/>
                  <a:gd name="T13" fmla="*/ 276 h 400"/>
                  <a:gd name="T14" fmla="*/ 598 w 598"/>
                  <a:gd name="T15" fmla="*/ 78 h 400"/>
                  <a:gd name="T16" fmla="*/ 598 w 598"/>
                  <a:gd name="T17" fmla="*/ 41 h 400"/>
                  <a:gd name="T18" fmla="*/ 497 w 598"/>
                  <a:gd name="T1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8" h="400">
                    <a:moveTo>
                      <a:pt x="497" y="0"/>
                    </a:moveTo>
                    <a:lnTo>
                      <a:pt x="0" y="199"/>
                    </a:lnTo>
                    <a:lnTo>
                      <a:pt x="497" y="400"/>
                    </a:lnTo>
                    <a:lnTo>
                      <a:pt x="598" y="359"/>
                    </a:lnTo>
                    <a:lnTo>
                      <a:pt x="598" y="174"/>
                    </a:lnTo>
                    <a:lnTo>
                      <a:pt x="304" y="321"/>
                    </a:lnTo>
                    <a:lnTo>
                      <a:pt x="193" y="276"/>
                    </a:lnTo>
                    <a:lnTo>
                      <a:pt x="598" y="78"/>
                    </a:lnTo>
                    <a:lnTo>
                      <a:pt x="598" y="41"/>
                    </a:lnTo>
                    <a:lnTo>
                      <a:pt x="497" y="0"/>
                    </a:lnTo>
                    <a:close/>
                  </a:path>
                </a:pathLst>
              </a:custGeom>
              <a:solidFill>
                <a:srgbClr val="F59F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任意多边形 101"/>
              <p:cNvSpPr/>
              <p:nvPr/>
            </p:nvSpPr>
            <p:spPr bwMode="auto">
              <a:xfrm>
                <a:off x="3615599" y="3254202"/>
                <a:ext cx="863879" cy="577845"/>
              </a:xfrm>
              <a:custGeom>
                <a:avLst/>
                <a:gdLst>
                  <a:gd name="T0" fmla="*/ 497 w 598"/>
                  <a:gd name="T1" fmla="*/ 0 h 400"/>
                  <a:gd name="T2" fmla="*/ 0 w 598"/>
                  <a:gd name="T3" fmla="*/ 199 h 400"/>
                  <a:gd name="T4" fmla="*/ 497 w 598"/>
                  <a:gd name="T5" fmla="*/ 400 h 400"/>
                  <a:gd name="T6" fmla="*/ 598 w 598"/>
                  <a:gd name="T7" fmla="*/ 359 h 400"/>
                  <a:gd name="T8" fmla="*/ 598 w 598"/>
                  <a:gd name="T9" fmla="*/ 174 h 400"/>
                  <a:gd name="T10" fmla="*/ 304 w 598"/>
                  <a:gd name="T11" fmla="*/ 321 h 400"/>
                  <a:gd name="T12" fmla="*/ 193 w 598"/>
                  <a:gd name="T13" fmla="*/ 276 h 400"/>
                  <a:gd name="T14" fmla="*/ 598 w 598"/>
                  <a:gd name="T15" fmla="*/ 78 h 400"/>
                  <a:gd name="T16" fmla="*/ 598 w 598"/>
                  <a:gd name="T17" fmla="*/ 41 h 400"/>
                  <a:gd name="T18" fmla="*/ 497 w 598"/>
                  <a:gd name="T1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8" h="400">
                    <a:moveTo>
                      <a:pt x="497" y="0"/>
                    </a:moveTo>
                    <a:lnTo>
                      <a:pt x="0" y="199"/>
                    </a:lnTo>
                    <a:lnTo>
                      <a:pt x="497" y="400"/>
                    </a:lnTo>
                    <a:lnTo>
                      <a:pt x="598" y="359"/>
                    </a:lnTo>
                    <a:lnTo>
                      <a:pt x="598" y="174"/>
                    </a:lnTo>
                    <a:lnTo>
                      <a:pt x="304" y="321"/>
                    </a:lnTo>
                    <a:lnTo>
                      <a:pt x="193" y="276"/>
                    </a:lnTo>
                    <a:lnTo>
                      <a:pt x="598" y="78"/>
                    </a:lnTo>
                    <a:lnTo>
                      <a:pt x="598" y="41"/>
                    </a:lnTo>
                    <a:lnTo>
                      <a:pt x="4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任意多边形 102"/>
              <p:cNvSpPr/>
              <p:nvPr/>
            </p:nvSpPr>
            <p:spPr bwMode="auto">
              <a:xfrm>
                <a:off x="3846737" y="4029960"/>
                <a:ext cx="236917" cy="102568"/>
              </a:xfrm>
              <a:custGeom>
                <a:avLst/>
                <a:gdLst>
                  <a:gd name="T0" fmla="*/ 77 w 79"/>
                  <a:gd name="T1" fmla="*/ 30 h 34"/>
                  <a:gd name="T2" fmla="*/ 3 w 79"/>
                  <a:gd name="T3" fmla="*/ 0 h 34"/>
                  <a:gd name="T4" fmla="*/ 1 w 79"/>
                  <a:gd name="T5" fmla="*/ 1 h 34"/>
                  <a:gd name="T6" fmla="*/ 2 w 79"/>
                  <a:gd name="T7" fmla="*/ 4 h 34"/>
                  <a:gd name="T8" fmla="*/ 76 w 79"/>
                  <a:gd name="T9" fmla="*/ 34 h 34"/>
                  <a:gd name="T10" fmla="*/ 78 w 79"/>
                  <a:gd name="T11" fmla="*/ 32 h 34"/>
                  <a:gd name="T12" fmla="*/ 77 w 79"/>
                  <a:gd name="T13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4">
                    <a:moveTo>
                      <a:pt x="77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4"/>
                      <a:pt x="78" y="33"/>
                      <a:pt x="78" y="32"/>
                    </a:cubicBezTo>
                    <a:cubicBezTo>
                      <a:pt x="79" y="31"/>
                      <a:pt x="78" y="30"/>
                      <a:pt x="77" y="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任意多边形 103"/>
              <p:cNvSpPr/>
              <p:nvPr/>
            </p:nvSpPr>
            <p:spPr bwMode="auto">
              <a:xfrm>
                <a:off x="3868407" y="4129638"/>
                <a:ext cx="153129" cy="67897"/>
              </a:xfrm>
              <a:custGeom>
                <a:avLst/>
                <a:gdLst>
                  <a:gd name="T0" fmla="*/ 50 w 51"/>
                  <a:gd name="T1" fmla="*/ 19 h 23"/>
                  <a:gd name="T2" fmla="*/ 3 w 51"/>
                  <a:gd name="T3" fmla="*/ 0 h 23"/>
                  <a:gd name="T4" fmla="*/ 0 w 51"/>
                  <a:gd name="T5" fmla="*/ 1 h 23"/>
                  <a:gd name="T6" fmla="*/ 1 w 51"/>
                  <a:gd name="T7" fmla="*/ 4 h 23"/>
                  <a:gd name="T8" fmla="*/ 48 w 51"/>
                  <a:gd name="T9" fmla="*/ 23 h 23"/>
                  <a:gd name="T10" fmla="*/ 51 w 51"/>
                  <a:gd name="T11" fmla="*/ 22 h 23"/>
                  <a:gd name="T12" fmla="*/ 50 w 51"/>
                  <a:gd name="T1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3">
                    <a:moveTo>
                      <a:pt x="50" y="19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50" y="23"/>
                      <a:pt x="51" y="22"/>
                    </a:cubicBezTo>
                    <a:cubicBezTo>
                      <a:pt x="51" y="21"/>
                      <a:pt x="51" y="20"/>
                      <a:pt x="50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任意多边形 104"/>
              <p:cNvSpPr/>
              <p:nvPr/>
            </p:nvSpPr>
            <p:spPr bwMode="auto">
              <a:xfrm>
                <a:off x="3894410" y="3337989"/>
                <a:ext cx="795982" cy="379934"/>
              </a:xfrm>
              <a:custGeom>
                <a:avLst/>
                <a:gdLst>
                  <a:gd name="T0" fmla="*/ 111 w 551"/>
                  <a:gd name="T1" fmla="*/ 263 h 263"/>
                  <a:gd name="T2" fmla="*/ 551 w 551"/>
                  <a:gd name="T3" fmla="*/ 41 h 263"/>
                  <a:gd name="T4" fmla="*/ 447 w 551"/>
                  <a:gd name="T5" fmla="*/ 0 h 263"/>
                  <a:gd name="T6" fmla="*/ 0 w 551"/>
                  <a:gd name="T7" fmla="*/ 218 h 263"/>
                  <a:gd name="T8" fmla="*/ 111 w 551"/>
                  <a:gd name="T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263">
                    <a:moveTo>
                      <a:pt x="111" y="263"/>
                    </a:moveTo>
                    <a:lnTo>
                      <a:pt x="551" y="41"/>
                    </a:lnTo>
                    <a:lnTo>
                      <a:pt x="447" y="0"/>
                    </a:lnTo>
                    <a:lnTo>
                      <a:pt x="0" y="218"/>
                    </a:lnTo>
                    <a:lnTo>
                      <a:pt x="111" y="2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任意多边形 105"/>
              <p:cNvSpPr/>
              <p:nvPr/>
            </p:nvSpPr>
            <p:spPr bwMode="auto">
              <a:xfrm>
                <a:off x="3894410" y="3337989"/>
                <a:ext cx="795982" cy="379934"/>
              </a:xfrm>
              <a:custGeom>
                <a:avLst/>
                <a:gdLst>
                  <a:gd name="T0" fmla="*/ 111 w 551"/>
                  <a:gd name="T1" fmla="*/ 263 h 263"/>
                  <a:gd name="T2" fmla="*/ 551 w 551"/>
                  <a:gd name="T3" fmla="*/ 41 h 263"/>
                  <a:gd name="T4" fmla="*/ 447 w 551"/>
                  <a:gd name="T5" fmla="*/ 0 h 263"/>
                  <a:gd name="T6" fmla="*/ 0 w 551"/>
                  <a:gd name="T7" fmla="*/ 218 h 263"/>
                  <a:gd name="T8" fmla="*/ 111 w 551"/>
                  <a:gd name="T9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263">
                    <a:moveTo>
                      <a:pt x="111" y="263"/>
                    </a:moveTo>
                    <a:lnTo>
                      <a:pt x="551" y="41"/>
                    </a:lnTo>
                    <a:lnTo>
                      <a:pt x="447" y="0"/>
                    </a:lnTo>
                    <a:lnTo>
                      <a:pt x="0" y="218"/>
                    </a:lnTo>
                    <a:lnTo>
                      <a:pt x="111" y="2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任意多边形 106"/>
              <p:cNvSpPr/>
              <p:nvPr/>
            </p:nvSpPr>
            <p:spPr bwMode="auto">
              <a:xfrm>
                <a:off x="4465032" y="1982942"/>
                <a:ext cx="14446" cy="143017"/>
              </a:xfrm>
              <a:custGeom>
                <a:avLst/>
                <a:gdLst>
                  <a:gd name="T0" fmla="*/ 5 w 5"/>
                  <a:gd name="T1" fmla="*/ 0 h 48"/>
                  <a:gd name="T2" fmla="*/ 0 w 5"/>
                  <a:gd name="T3" fmla="*/ 6 h 48"/>
                  <a:gd name="T4" fmla="*/ 0 w 5"/>
                  <a:gd name="T5" fmla="*/ 43 h 48"/>
                  <a:gd name="T6" fmla="*/ 5 w 5"/>
                  <a:gd name="T7" fmla="*/ 48 h 48"/>
                  <a:gd name="T8" fmla="*/ 5 w 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cubicBezTo>
                      <a:pt x="2" y="1"/>
                      <a:pt x="0" y="3"/>
                      <a:pt x="0" y="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607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任意多边形 107"/>
              <p:cNvSpPr/>
              <p:nvPr/>
            </p:nvSpPr>
            <p:spPr bwMode="auto">
              <a:xfrm>
                <a:off x="6382034" y="2306535"/>
                <a:ext cx="15891" cy="273032"/>
              </a:xfrm>
              <a:custGeom>
                <a:avLst/>
                <a:gdLst>
                  <a:gd name="T0" fmla="*/ 0 w 5"/>
                  <a:gd name="T1" fmla="*/ 14 h 91"/>
                  <a:gd name="T2" fmla="*/ 0 w 5"/>
                  <a:gd name="T3" fmla="*/ 91 h 91"/>
                  <a:gd name="T4" fmla="*/ 5 w 5"/>
                  <a:gd name="T5" fmla="*/ 89 h 91"/>
                  <a:gd name="T6" fmla="*/ 5 w 5"/>
                  <a:gd name="T7" fmla="*/ 22 h 91"/>
                  <a:gd name="T8" fmla="*/ 0 w 5"/>
                  <a:gd name="T9" fmla="*/ 14 h 91"/>
                  <a:gd name="T10" fmla="*/ 0 w 5"/>
                  <a:gd name="T11" fmla="*/ 0 h 91"/>
                  <a:gd name="T12" fmla="*/ 0 w 5"/>
                  <a:gd name="T13" fmla="*/ 5 h 91"/>
                  <a:gd name="T14" fmla="*/ 5 w 5"/>
                  <a:gd name="T15" fmla="*/ 15 h 91"/>
                  <a:gd name="T16" fmla="*/ 5 w 5"/>
                  <a:gd name="T17" fmla="*/ 6 h 91"/>
                  <a:gd name="T18" fmla="*/ 0 w 5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91">
                    <a:moveTo>
                      <a:pt x="0" y="14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19"/>
                      <a:pt x="1" y="16"/>
                      <a:pt x="0" y="14"/>
                    </a:cubicBezTo>
                    <a:moveTo>
                      <a:pt x="0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9"/>
                      <a:pt x="3" y="12"/>
                      <a:pt x="5" y="1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3"/>
                      <a:pt x="3" y="0"/>
                      <a:pt x="0" y="0"/>
                    </a:cubicBezTo>
                  </a:path>
                </a:pathLst>
              </a:custGeom>
              <a:solidFill>
                <a:srgbClr val="607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任意多边形 108"/>
              <p:cNvSpPr/>
              <p:nvPr/>
            </p:nvSpPr>
            <p:spPr bwMode="auto">
              <a:xfrm>
                <a:off x="6382034" y="2320982"/>
                <a:ext cx="15891" cy="50562"/>
              </a:xfrm>
              <a:custGeom>
                <a:avLst/>
                <a:gdLst>
                  <a:gd name="T0" fmla="*/ 0 w 5"/>
                  <a:gd name="T1" fmla="*/ 0 h 17"/>
                  <a:gd name="T2" fmla="*/ 0 w 5"/>
                  <a:gd name="T3" fmla="*/ 9 h 17"/>
                  <a:gd name="T4" fmla="*/ 5 w 5"/>
                  <a:gd name="T5" fmla="*/ 17 h 17"/>
                  <a:gd name="T6" fmla="*/ 5 w 5"/>
                  <a:gd name="T7" fmla="*/ 10 h 17"/>
                  <a:gd name="T8" fmla="*/ 0 w 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3" y="14"/>
                      <a:pt x="5" y="1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7"/>
                      <a:pt x="1" y="4"/>
                      <a:pt x="0" y="0"/>
                    </a:cubicBezTo>
                  </a:path>
                </a:pathLst>
              </a:custGeom>
              <a:solidFill>
                <a:srgbClr val="607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任意多边形 109"/>
              <p:cNvSpPr/>
              <p:nvPr/>
            </p:nvSpPr>
            <p:spPr bwMode="auto">
              <a:xfrm>
                <a:off x="6382034" y="2588235"/>
                <a:ext cx="10113" cy="8668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E6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任意多边形 110"/>
              <p:cNvSpPr/>
              <p:nvPr/>
            </p:nvSpPr>
            <p:spPr bwMode="auto">
              <a:xfrm>
                <a:off x="6382034" y="2572344"/>
                <a:ext cx="15891" cy="21670"/>
              </a:xfrm>
              <a:custGeom>
                <a:avLst/>
                <a:gdLst>
                  <a:gd name="T0" fmla="*/ 5 w 5"/>
                  <a:gd name="T1" fmla="*/ 0 h 7"/>
                  <a:gd name="T2" fmla="*/ 0 w 5"/>
                  <a:gd name="T3" fmla="*/ 2 h 7"/>
                  <a:gd name="T4" fmla="*/ 0 w 5"/>
                  <a:gd name="T5" fmla="*/ 5 h 7"/>
                  <a:gd name="T6" fmla="*/ 3 w 5"/>
                  <a:gd name="T7" fmla="*/ 7 h 7"/>
                  <a:gd name="T8" fmla="*/ 5 w 5"/>
                  <a:gd name="T9" fmla="*/ 2 h 7"/>
                  <a:gd name="T10" fmla="*/ 5 w 5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4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5F6B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任意多边形 111"/>
              <p:cNvSpPr/>
              <p:nvPr/>
            </p:nvSpPr>
            <p:spPr bwMode="auto">
              <a:xfrm>
                <a:off x="4465032" y="2423550"/>
                <a:ext cx="14446" cy="173354"/>
              </a:xfrm>
              <a:custGeom>
                <a:avLst/>
                <a:gdLst>
                  <a:gd name="T0" fmla="*/ 5 w 5"/>
                  <a:gd name="T1" fmla="*/ 0 h 58"/>
                  <a:gd name="T2" fmla="*/ 0 w 5"/>
                  <a:gd name="T3" fmla="*/ 0 h 58"/>
                  <a:gd name="T4" fmla="*/ 0 w 5"/>
                  <a:gd name="T5" fmla="*/ 52 h 58"/>
                  <a:gd name="T6" fmla="*/ 5 w 5"/>
                  <a:gd name="T7" fmla="*/ 58 h 58"/>
                  <a:gd name="T8" fmla="*/ 5 w 5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8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2" y="57"/>
                      <a:pt x="5" y="58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607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任意多边形 112"/>
              <p:cNvSpPr/>
              <p:nvPr/>
            </p:nvSpPr>
            <p:spPr bwMode="auto">
              <a:xfrm>
                <a:off x="4465032" y="2306535"/>
                <a:ext cx="14446" cy="117014"/>
              </a:xfrm>
              <a:custGeom>
                <a:avLst/>
                <a:gdLst>
                  <a:gd name="T0" fmla="*/ 5 w 5"/>
                  <a:gd name="T1" fmla="*/ 0 h 39"/>
                  <a:gd name="T2" fmla="*/ 0 w 5"/>
                  <a:gd name="T3" fmla="*/ 6 h 39"/>
                  <a:gd name="T4" fmla="*/ 0 w 5"/>
                  <a:gd name="T5" fmla="*/ 39 h 39"/>
                  <a:gd name="T6" fmla="*/ 5 w 5"/>
                  <a:gd name="T7" fmla="*/ 39 h 39"/>
                  <a:gd name="T8" fmla="*/ 5 w 5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9">
                    <a:moveTo>
                      <a:pt x="5" y="0"/>
                    </a:moveTo>
                    <a:cubicBezTo>
                      <a:pt x="2" y="1"/>
                      <a:pt x="0" y="3"/>
                      <a:pt x="0" y="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5E75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矩形 193"/>
              <p:cNvSpPr/>
              <p:nvPr/>
            </p:nvSpPr>
            <p:spPr bwMode="auto">
              <a:xfrm>
                <a:off x="4465032" y="2797704"/>
                <a:ext cx="14446" cy="72231"/>
              </a:xfrm>
              <a:prstGeom prst="rect">
                <a:avLst/>
              </a:prstGeom>
              <a:solidFill>
                <a:srgbClr val="607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矩形 194"/>
              <p:cNvSpPr/>
              <p:nvPr/>
            </p:nvSpPr>
            <p:spPr bwMode="auto">
              <a:xfrm>
                <a:off x="4465032" y="2797704"/>
                <a:ext cx="14446" cy="72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任意多边形 115"/>
              <p:cNvSpPr/>
              <p:nvPr/>
            </p:nvSpPr>
            <p:spPr bwMode="auto">
              <a:xfrm>
                <a:off x="4465032" y="2650353"/>
                <a:ext cx="14446" cy="147351"/>
              </a:xfrm>
              <a:custGeom>
                <a:avLst/>
                <a:gdLst>
                  <a:gd name="T0" fmla="*/ 5 w 5"/>
                  <a:gd name="T1" fmla="*/ 0 h 49"/>
                  <a:gd name="T2" fmla="*/ 0 w 5"/>
                  <a:gd name="T3" fmla="*/ 6 h 49"/>
                  <a:gd name="T4" fmla="*/ 0 w 5"/>
                  <a:gd name="T5" fmla="*/ 49 h 49"/>
                  <a:gd name="T6" fmla="*/ 5 w 5"/>
                  <a:gd name="T7" fmla="*/ 49 h 49"/>
                  <a:gd name="T8" fmla="*/ 5 w 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9">
                    <a:moveTo>
                      <a:pt x="5" y="0"/>
                    </a:moveTo>
                    <a:cubicBezTo>
                      <a:pt x="2" y="1"/>
                      <a:pt x="0" y="3"/>
                      <a:pt x="0" y="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5B7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任意多边形 116"/>
              <p:cNvSpPr/>
              <p:nvPr/>
            </p:nvSpPr>
            <p:spPr bwMode="auto">
              <a:xfrm>
                <a:off x="4465032" y="2869935"/>
                <a:ext cx="14446" cy="72231"/>
              </a:xfrm>
              <a:custGeom>
                <a:avLst/>
                <a:gdLst>
                  <a:gd name="T0" fmla="*/ 5 w 5"/>
                  <a:gd name="T1" fmla="*/ 0 h 24"/>
                  <a:gd name="T2" fmla="*/ 0 w 5"/>
                  <a:gd name="T3" fmla="*/ 0 h 24"/>
                  <a:gd name="T4" fmla="*/ 0 w 5"/>
                  <a:gd name="T5" fmla="*/ 18 h 24"/>
                  <a:gd name="T6" fmla="*/ 5 w 5"/>
                  <a:gd name="T7" fmla="*/ 24 h 24"/>
                  <a:gd name="T8" fmla="*/ 5 w 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4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1"/>
                      <a:pt x="2" y="23"/>
                      <a:pt x="5" y="24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5B73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任意多边形 117"/>
              <p:cNvSpPr/>
              <p:nvPr/>
            </p:nvSpPr>
            <p:spPr bwMode="auto">
              <a:xfrm>
                <a:off x="4479478" y="1472994"/>
                <a:ext cx="1902556" cy="3891789"/>
              </a:xfrm>
              <a:custGeom>
                <a:avLst/>
                <a:gdLst>
                  <a:gd name="T0" fmla="*/ 554 w 634"/>
                  <a:gd name="T1" fmla="*/ 1298 h 1298"/>
                  <a:gd name="T2" fmla="*/ 79 w 634"/>
                  <a:gd name="T3" fmla="*/ 1298 h 1298"/>
                  <a:gd name="T4" fmla="*/ 0 w 634"/>
                  <a:gd name="T5" fmla="*/ 1219 h 1298"/>
                  <a:gd name="T6" fmla="*/ 0 w 634"/>
                  <a:gd name="T7" fmla="*/ 79 h 1298"/>
                  <a:gd name="T8" fmla="*/ 79 w 634"/>
                  <a:gd name="T9" fmla="*/ 0 h 1298"/>
                  <a:gd name="T10" fmla="*/ 554 w 634"/>
                  <a:gd name="T11" fmla="*/ 0 h 1298"/>
                  <a:gd name="T12" fmla="*/ 634 w 634"/>
                  <a:gd name="T13" fmla="*/ 79 h 1298"/>
                  <a:gd name="T14" fmla="*/ 634 w 634"/>
                  <a:gd name="T15" fmla="*/ 1219 h 1298"/>
                  <a:gd name="T16" fmla="*/ 554 w 634"/>
                  <a:gd name="T17" fmla="*/ 1298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4" h="1298">
                    <a:moveTo>
                      <a:pt x="554" y="1298"/>
                    </a:moveTo>
                    <a:cubicBezTo>
                      <a:pt x="79" y="1298"/>
                      <a:pt x="79" y="1298"/>
                      <a:pt x="79" y="1298"/>
                    </a:cubicBezTo>
                    <a:cubicBezTo>
                      <a:pt x="36" y="1298"/>
                      <a:pt x="0" y="1263"/>
                      <a:pt x="0" y="121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6"/>
                      <a:pt x="36" y="0"/>
                      <a:pt x="79" y="0"/>
                    </a:cubicBezTo>
                    <a:cubicBezTo>
                      <a:pt x="554" y="0"/>
                      <a:pt x="554" y="0"/>
                      <a:pt x="554" y="0"/>
                    </a:cubicBezTo>
                    <a:cubicBezTo>
                      <a:pt x="598" y="0"/>
                      <a:pt x="634" y="36"/>
                      <a:pt x="634" y="79"/>
                    </a:cubicBezTo>
                    <a:cubicBezTo>
                      <a:pt x="634" y="1219"/>
                      <a:pt x="634" y="1219"/>
                      <a:pt x="634" y="1219"/>
                    </a:cubicBezTo>
                    <a:cubicBezTo>
                      <a:pt x="634" y="1263"/>
                      <a:pt x="598" y="1298"/>
                      <a:pt x="554" y="1298"/>
                    </a:cubicBezTo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任意多边形 118"/>
              <p:cNvSpPr/>
              <p:nvPr/>
            </p:nvSpPr>
            <p:spPr bwMode="auto">
              <a:xfrm>
                <a:off x="4537263" y="1511998"/>
                <a:ext cx="1788432" cy="3822447"/>
              </a:xfrm>
              <a:custGeom>
                <a:avLst/>
                <a:gdLst>
                  <a:gd name="T0" fmla="*/ 521 w 596"/>
                  <a:gd name="T1" fmla="*/ 0 h 1275"/>
                  <a:gd name="T2" fmla="*/ 74 w 596"/>
                  <a:gd name="T3" fmla="*/ 0 h 1275"/>
                  <a:gd name="T4" fmla="*/ 0 w 596"/>
                  <a:gd name="T5" fmla="*/ 78 h 1275"/>
                  <a:gd name="T6" fmla="*/ 0 w 596"/>
                  <a:gd name="T7" fmla="*/ 1197 h 1275"/>
                  <a:gd name="T8" fmla="*/ 74 w 596"/>
                  <a:gd name="T9" fmla="*/ 1275 h 1275"/>
                  <a:gd name="T10" fmla="*/ 521 w 596"/>
                  <a:gd name="T11" fmla="*/ 1275 h 1275"/>
                  <a:gd name="T12" fmla="*/ 596 w 596"/>
                  <a:gd name="T13" fmla="*/ 1205 h 1275"/>
                  <a:gd name="T14" fmla="*/ 594 w 596"/>
                  <a:gd name="T15" fmla="*/ 1205 h 1275"/>
                  <a:gd name="T16" fmla="*/ 521 w 596"/>
                  <a:gd name="T17" fmla="*/ 1264 h 1275"/>
                  <a:gd name="T18" fmla="*/ 74 w 596"/>
                  <a:gd name="T19" fmla="*/ 1264 h 1275"/>
                  <a:gd name="T20" fmla="*/ 0 w 596"/>
                  <a:gd name="T21" fmla="*/ 1187 h 1275"/>
                  <a:gd name="T22" fmla="*/ 0 w 596"/>
                  <a:gd name="T23" fmla="*/ 90 h 1275"/>
                  <a:gd name="T24" fmla="*/ 74 w 596"/>
                  <a:gd name="T25" fmla="*/ 14 h 1275"/>
                  <a:gd name="T26" fmla="*/ 521 w 596"/>
                  <a:gd name="T27" fmla="*/ 14 h 1275"/>
                  <a:gd name="T28" fmla="*/ 596 w 596"/>
                  <a:gd name="T29" fmla="*/ 90 h 1275"/>
                  <a:gd name="T30" fmla="*/ 596 w 596"/>
                  <a:gd name="T31" fmla="*/ 78 h 1275"/>
                  <a:gd name="T32" fmla="*/ 521 w 596"/>
                  <a:gd name="T33" fmla="*/ 0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6" h="1275">
                    <a:moveTo>
                      <a:pt x="521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33" y="0"/>
                      <a:pt x="0" y="35"/>
                      <a:pt x="0" y="78"/>
                    </a:cubicBezTo>
                    <a:cubicBezTo>
                      <a:pt x="0" y="1197"/>
                      <a:pt x="0" y="1197"/>
                      <a:pt x="0" y="1197"/>
                    </a:cubicBezTo>
                    <a:cubicBezTo>
                      <a:pt x="0" y="1240"/>
                      <a:pt x="33" y="1275"/>
                      <a:pt x="74" y="1275"/>
                    </a:cubicBezTo>
                    <a:cubicBezTo>
                      <a:pt x="521" y="1275"/>
                      <a:pt x="521" y="1275"/>
                      <a:pt x="521" y="1275"/>
                    </a:cubicBezTo>
                    <a:cubicBezTo>
                      <a:pt x="560" y="1275"/>
                      <a:pt x="592" y="1244"/>
                      <a:pt x="596" y="1205"/>
                    </a:cubicBezTo>
                    <a:cubicBezTo>
                      <a:pt x="594" y="1205"/>
                      <a:pt x="594" y="1205"/>
                      <a:pt x="594" y="1205"/>
                    </a:cubicBezTo>
                    <a:cubicBezTo>
                      <a:pt x="586" y="1239"/>
                      <a:pt x="557" y="1264"/>
                      <a:pt x="521" y="1264"/>
                    </a:cubicBezTo>
                    <a:cubicBezTo>
                      <a:pt x="74" y="1264"/>
                      <a:pt x="74" y="1264"/>
                      <a:pt x="74" y="1264"/>
                    </a:cubicBezTo>
                    <a:cubicBezTo>
                      <a:pt x="33" y="1264"/>
                      <a:pt x="0" y="1229"/>
                      <a:pt x="0" y="1187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48"/>
                      <a:pt x="33" y="14"/>
                      <a:pt x="74" y="14"/>
                    </a:cubicBezTo>
                    <a:cubicBezTo>
                      <a:pt x="521" y="14"/>
                      <a:pt x="521" y="14"/>
                      <a:pt x="521" y="14"/>
                    </a:cubicBezTo>
                    <a:cubicBezTo>
                      <a:pt x="563" y="14"/>
                      <a:pt x="596" y="48"/>
                      <a:pt x="596" y="90"/>
                    </a:cubicBezTo>
                    <a:cubicBezTo>
                      <a:pt x="596" y="78"/>
                      <a:pt x="596" y="78"/>
                      <a:pt x="596" y="78"/>
                    </a:cubicBezTo>
                    <a:cubicBezTo>
                      <a:pt x="596" y="35"/>
                      <a:pt x="563" y="0"/>
                      <a:pt x="521" y="0"/>
                    </a:cubicBezTo>
                  </a:path>
                </a:pathLst>
              </a:custGeom>
              <a:solidFill>
                <a:srgbClr val="4F70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任意多边形 119"/>
              <p:cNvSpPr/>
              <p:nvPr/>
            </p:nvSpPr>
            <p:spPr bwMode="auto">
              <a:xfrm>
                <a:off x="4537263" y="1553892"/>
                <a:ext cx="1788432" cy="3747327"/>
              </a:xfrm>
              <a:custGeom>
                <a:avLst/>
                <a:gdLst>
                  <a:gd name="T0" fmla="*/ 521 w 596"/>
                  <a:gd name="T1" fmla="*/ 1250 h 1250"/>
                  <a:gd name="T2" fmla="*/ 74 w 596"/>
                  <a:gd name="T3" fmla="*/ 1250 h 1250"/>
                  <a:gd name="T4" fmla="*/ 0 w 596"/>
                  <a:gd name="T5" fmla="*/ 1173 h 1250"/>
                  <a:gd name="T6" fmla="*/ 0 w 596"/>
                  <a:gd name="T7" fmla="*/ 76 h 1250"/>
                  <a:gd name="T8" fmla="*/ 74 w 596"/>
                  <a:gd name="T9" fmla="*/ 0 h 1250"/>
                  <a:gd name="T10" fmla="*/ 521 w 596"/>
                  <a:gd name="T11" fmla="*/ 0 h 1250"/>
                  <a:gd name="T12" fmla="*/ 596 w 596"/>
                  <a:gd name="T13" fmla="*/ 76 h 1250"/>
                  <a:gd name="T14" fmla="*/ 596 w 596"/>
                  <a:gd name="T15" fmla="*/ 1173 h 1250"/>
                  <a:gd name="T16" fmla="*/ 521 w 596"/>
                  <a:gd name="T17" fmla="*/ 1250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6" h="1250">
                    <a:moveTo>
                      <a:pt x="521" y="1250"/>
                    </a:moveTo>
                    <a:cubicBezTo>
                      <a:pt x="74" y="1250"/>
                      <a:pt x="74" y="1250"/>
                      <a:pt x="74" y="1250"/>
                    </a:cubicBezTo>
                    <a:cubicBezTo>
                      <a:pt x="33" y="1250"/>
                      <a:pt x="0" y="1215"/>
                      <a:pt x="0" y="1173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34"/>
                      <a:pt x="33" y="0"/>
                      <a:pt x="74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63" y="0"/>
                      <a:pt x="596" y="34"/>
                      <a:pt x="596" y="76"/>
                    </a:cubicBezTo>
                    <a:cubicBezTo>
                      <a:pt x="596" y="1173"/>
                      <a:pt x="596" y="1173"/>
                      <a:pt x="596" y="1173"/>
                    </a:cubicBezTo>
                    <a:cubicBezTo>
                      <a:pt x="596" y="1215"/>
                      <a:pt x="563" y="1250"/>
                      <a:pt x="521" y="1250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1" name="矩形 200"/>
              <p:cNvSpPr/>
              <p:nvPr/>
            </p:nvSpPr>
            <p:spPr bwMode="auto">
              <a:xfrm>
                <a:off x="4590714" y="1949716"/>
                <a:ext cx="1678641" cy="29657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矩形 201"/>
              <p:cNvSpPr/>
              <p:nvPr/>
            </p:nvSpPr>
            <p:spPr bwMode="auto">
              <a:xfrm>
                <a:off x="4590714" y="1949716"/>
                <a:ext cx="1678641" cy="2965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任意多边形 122"/>
              <p:cNvSpPr/>
              <p:nvPr/>
            </p:nvSpPr>
            <p:spPr bwMode="auto">
              <a:xfrm>
                <a:off x="4590714" y="1955495"/>
                <a:ext cx="1678641" cy="2960013"/>
              </a:xfrm>
              <a:custGeom>
                <a:avLst/>
                <a:gdLst>
                  <a:gd name="T0" fmla="*/ 1162 w 1162"/>
                  <a:gd name="T1" fmla="*/ 0 h 2049"/>
                  <a:gd name="T2" fmla="*/ 0 w 1162"/>
                  <a:gd name="T3" fmla="*/ 0 h 2049"/>
                  <a:gd name="T4" fmla="*/ 0 w 1162"/>
                  <a:gd name="T5" fmla="*/ 2049 h 2049"/>
                  <a:gd name="T6" fmla="*/ 810 w 1162"/>
                  <a:gd name="T7" fmla="*/ 2049 h 2049"/>
                  <a:gd name="T8" fmla="*/ 810 w 1162"/>
                  <a:gd name="T9" fmla="*/ 1920 h 2049"/>
                  <a:gd name="T10" fmla="*/ 4 w 1162"/>
                  <a:gd name="T11" fmla="*/ 1920 h 2049"/>
                  <a:gd name="T12" fmla="*/ 4 w 1162"/>
                  <a:gd name="T13" fmla="*/ 1818 h 2049"/>
                  <a:gd name="T14" fmla="*/ 810 w 1162"/>
                  <a:gd name="T15" fmla="*/ 1818 h 2049"/>
                  <a:gd name="T16" fmla="*/ 810 w 1162"/>
                  <a:gd name="T17" fmla="*/ 1455 h 2049"/>
                  <a:gd name="T18" fmla="*/ 0 w 1162"/>
                  <a:gd name="T19" fmla="*/ 1455 h 2049"/>
                  <a:gd name="T20" fmla="*/ 0 w 1162"/>
                  <a:gd name="T21" fmla="*/ 1355 h 2049"/>
                  <a:gd name="T22" fmla="*/ 264 w 1162"/>
                  <a:gd name="T23" fmla="*/ 1355 h 2049"/>
                  <a:gd name="T24" fmla="*/ 264 w 1162"/>
                  <a:gd name="T25" fmla="*/ 909 h 2049"/>
                  <a:gd name="T26" fmla="*/ 0 w 1162"/>
                  <a:gd name="T27" fmla="*/ 909 h 2049"/>
                  <a:gd name="T28" fmla="*/ 0 w 1162"/>
                  <a:gd name="T29" fmla="*/ 809 h 2049"/>
                  <a:gd name="T30" fmla="*/ 831 w 1162"/>
                  <a:gd name="T31" fmla="*/ 809 h 2049"/>
                  <a:gd name="T32" fmla="*/ 831 w 1162"/>
                  <a:gd name="T33" fmla="*/ 344 h 2049"/>
                  <a:gd name="T34" fmla="*/ 0 w 1162"/>
                  <a:gd name="T35" fmla="*/ 344 h 2049"/>
                  <a:gd name="T36" fmla="*/ 0 w 1162"/>
                  <a:gd name="T37" fmla="*/ 243 h 2049"/>
                  <a:gd name="T38" fmla="*/ 1162 w 1162"/>
                  <a:gd name="T39" fmla="*/ 243 h 2049"/>
                  <a:gd name="T40" fmla="*/ 1162 w 1162"/>
                  <a:gd name="T41" fmla="*/ 0 h 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2" h="2049">
                    <a:moveTo>
                      <a:pt x="1162" y="0"/>
                    </a:moveTo>
                    <a:lnTo>
                      <a:pt x="0" y="0"/>
                    </a:lnTo>
                    <a:lnTo>
                      <a:pt x="0" y="2049"/>
                    </a:lnTo>
                    <a:lnTo>
                      <a:pt x="810" y="2049"/>
                    </a:lnTo>
                    <a:lnTo>
                      <a:pt x="810" y="1920"/>
                    </a:lnTo>
                    <a:lnTo>
                      <a:pt x="4" y="1920"/>
                    </a:lnTo>
                    <a:lnTo>
                      <a:pt x="4" y="1818"/>
                    </a:lnTo>
                    <a:lnTo>
                      <a:pt x="810" y="1818"/>
                    </a:lnTo>
                    <a:lnTo>
                      <a:pt x="810" y="1455"/>
                    </a:lnTo>
                    <a:lnTo>
                      <a:pt x="0" y="1455"/>
                    </a:lnTo>
                    <a:lnTo>
                      <a:pt x="0" y="1355"/>
                    </a:lnTo>
                    <a:lnTo>
                      <a:pt x="264" y="1355"/>
                    </a:lnTo>
                    <a:lnTo>
                      <a:pt x="264" y="909"/>
                    </a:lnTo>
                    <a:lnTo>
                      <a:pt x="0" y="909"/>
                    </a:lnTo>
                    <a:lnTo>
                      <a:pt x="0" y="809"/>
                    </a:lnTo>
                    <a:lnTo>
                      <a:pt x="831" y="809"/>
                    </a:lnTo>
                    <a:lnTo>
                      <a:pt x="831" y="344"/>
                    </a:lnTo>
                    <a:lnTo>
                      <a:pt x="0" y="344"/>
                    </a:lnTo>
                    <a:lnTo>
                      <a:pt x="0" y="243"/>
                    </a:lnTo>
                    <a:lnTo>
                      <a:pt x="1162" y="243"/>
                    </a:lnTo>
                    <a:lnTo>
                      <a:pt x="1162" y="0"/>
                    </a:lnTo>
                    <a:close/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任意多边形 123"/>
              <p:cNvSpPr/>
              <p:nvPr/>
            </p:nvSpPr>
            <p:spPr bwMode="auto">
              <a:xfrm>
                <a:off x="4590714" y="1955495"/>
                <a:ext cx="1678641" cy="2960013"/>
              </a:xfrm>
              <a:custGeom>
                <a:avLst/>
                <a:gdLst>
                  <a:gd name="T0" fmla="*/ 1162 w 1162"/>
                  <a:gd name="T1" fmla="*/ 0 h 2049"/>
                  <a:gd name="T2" fmla="*/ 0 w 1162"/>
                  <a:gd name="T3" fmla="*/ 0 h 2049"/>
                  <a:gd name="T4" fmla="*/ 0 w 1162"/>
                  <a:gd name="T5" fmla="*/ 2049 h 2049"/>
                  <a:gd name="T6" fmla="*/ 810 w 1162"/>
                  <a:gd name="T7" fmla="*/ 2049 h 2049"/>
                  <a:gd name="T8" fmla="*/ 810 w 1162"/>
                  <a:gd name="T9" fmla="*/ 1920 h 2049"/>
                  <a:gd name="T10" fmla="*/ 4 w 1162"/>
                  <a:gd name="T11" fmla="*/ 1920 h 2049"/>
                  <a:gd name="T12" fmla="*/ 4 w 1162"/>
                  <a:gd name="T13" fmla="*/ 1818 h 2049"/>
                  <a:gd name="T14" fmla="*/ 810 w 1162"/>
                  <a:gd name="T15" fmla="*/ 1818 h 2049"/>
                  <a:gd name="T16" fmla="*/ 810 w 1162"/>
                  <a:gd name="T17" fmla="*/ 1455 h 2049"/>
                  <a:gd name="T18" fmla="*/ 0 w 1162"/>
                  <a:gd name="T19" fmla="*/ 1455 h 2049"/>
                  <a:gd name="T20" fmla="*/ 0 w 1162"/>
                  <a:gd name="T21" fmla="*/ 1355 h 2049"/>
                  <a:gd name="T22" fmla="*/ 264 w 1162"/>
                  <a:gd name="T23" fmla="*/ 1355 h 2049"/>
                  <a:gd name="T24" fmla="*/ 264 w 1162"/>
                  <a:gd name="T25" fmla="*/ 909 h 2049"/>
                  <a:gd name="T26" fmla="*/ 0 w 1162"/>
                  <a:gd name="T27" fmla="*/ 909 h 2049"/>
                  <a:gd name="T28" fmla="*/ 0 w 1162"/>
                  <a:gd name="T29" fmla="*/ 809 h 2049"/>
                  <a:gd name="T30" fmla="*/ 831 w 1162"/>
                  <a:gd name="T31" fmla="*/ 809 h 2049"/>
                  <a:gd name="T32" fmla="*/ 831 w 1162"/>
                  <a:gd name="T33" fmla="*/ 344 h 2049"/>
                  <a:gd name="T34" fmla="*/ 0 w 1162"/>
                  <a:gd name="T35" fmla="*/ 344 h 2049"/>
                  <a:gd name="T36" fmla="*/ 0 w 1162"/>
                  <a:gd name="T37" fmla="*/ 243 h 2049"/>
                  <a:gd name="T38" fmla="*/ 1162 w 1162"/>
                  <a:gd name="T39" fmla="*/ 243 h 2049"/>
                  <a:gd name="T40" fmla="*/ 1162 w 1162"/>
                  <a:gd name="T41" fmla="*/ 0 h 2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2" h="2049">
                    <a:moveTo>
                      <a:pt x="1162" y="0"/>
                    </a:moveTo>
                    <a:lnTo>
                      <a:pt x="0" y="0"/>
                    </a:lnTo>
                    <a:lnTo>
                      <a:pt x="0" y="2049"/>
                    </a:lnTo>
                    <a:lnTo>
                      <a:pt x="810" y="2049"/>
                    </a:lnTo>
                    <a:lnTo>
                      <a:pt x="810" y="1920"/>
                    </a:lnTo>
                    <a:lnTo>
                      <a:pt x="4" y="1920"/>
                    </a:lnTo>
                    <a:lnTo>
                      <a:pt x="4" y="1818"/>
                    </a:lnTo>
                    <a:lnTo>
                      <a:pt x="810" y="1818"/>
                    </a:lnTo>
                    <a:lnTo>
                      <a:pt x="810" y="1455"/>
                    </a:lnTo>
                    <a:lnTo>
                      <a:pt x="0" y="1455"/>
                    </a:lnTo>
                    <a:lnTo>
                      <a:pt x="0" y="1355"/>
                    </a:lnTo>
                    <a:lnTo>
                      <a:pt x="264" y="1355"/>
                    </a:lnTo>
                    <a:lnTo>
                      <a:pt x="264" y="909"/>
                    </a:lnTo>
                    <a:lnTo>
                      <a:pt x="0" y="909"/>
                    </a:lnTo>
                    <a:lnTo>
                      <a:pt x="0" y="809"/>
                    </a:lnTo>
                    <a:lnTo>
                      <a:pt x="831" y="809"/>
                    </a:lnTo>
                    <a:lnTo>
                      <a:pt x="831" y="344"/>
                    </a:lnTo>
                    <a:lnTo>
                      <a:pt x="0" y="344"/>
                    </a:lnTo>
                    <a:lnTo>
                      <a:pt x="0" y="243"/>
                    </a:lnTo>
                    <a:lnTo>
                      <a:pt x="1162" y="243"/>
                    </a:lnTo>
                    <a:lnTo>
                      <a:pt x="11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矩形 204"/>
              <p:cNvSpPr/>
              <p:nvPr/>
            </p:nvSpPr>
            <p:spPr bwMode="auto">
              <a:xfrm>
                <a:off x="5935648" y="2452442"/>
                <a:ext cx="333706" cy="671746"/>
              </a:xfrm>
              <a:prstGeom prst="rect">
                <a:avLst/>
              </a:pr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矩形 205"/>
              <p:cNvSpPr/>
              <p:nvPr/>
            </p:nvSpPr>
            <p:spPr bwMode="auto">
              <a:xfrm>
                <a:off x="5935648" y="2452442"/>
                <a:ext cx="333706" cy="671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任意多边形 126"/>
              <p:cNvSpPr/>
              <p:nvPr/>
            </p:nvSpPr>
            <p:spPr bwMode="auto">
              <a:xfrm>
                <a:off x="5116553" y="3268648"/>
                <a:ext cx="1152802" cy="303369"/>
              </a:xfrm>
              <a:custGeom>
                <a:avLst/>
                <a:gdLst>
                  <a:gd name="T0" fmla="*/ 384 w 384"/>
                  <a:gd name="T1" fmla="*/ 0 h 101"/>
                  <a:gd name="T2" fmla="*/ 0 w 384"/>
                  <a:gd name="T3" fmla="*/ 0 h 101"/>
                  <a:gd name="T4" fmla="*/ 0 w 384"/>
                  <a:gd name="T5" fmla="*/ 101 h 101"/>
                  <a:gd name="T6" fmla="*/ 221 w 384"/>
                  <a:gd name="T7" fmla="*/ 101 h 101"/>
                  <a:gd name="T8" fmla="*/ 261 w 384"/>
                  <a:gd name="T9" fmla="*/ 78 h 101"/>
                  <a:gd name="T10" fmla="*/ 384 w 384"/>
                  <a:gd name="T11" fmla="*/ 78 h 101"/>
                  <a:gd name="T12" fmla="*/ 384 w 384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101">
                    <a:moveTo>
                      <a:pt x="38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221" y="101"/>
                      <a:pt x="221" y="101"/>
                      <a:pt x="221" y="101"/>
                    </a:cubicBezTo>
                    <a:cubicBezTo>
                      <a:pt x="229" y="87"/>
                      <a:pt x="244" y="78"/>
                      <a:pt x="261" y="78"/>
                    </a:cubicBezTo>
                    <a:cubicBezTo>
                      <a:pt x="384" y="78"/>
                      <a:pt x="384" y="78"/>
                      <a:pt x="384" y="78"/>
                    </a:cubicBezTo>
                    <a:cubicBezTo>
                      <a:pt x="384" y="0"/>
                      <a:pt x="384" y="0"/>
                      <a:pt x="384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任意多边形 127"/>
              <p:cNvSpPr/>
              <p:nvPr/>
            </p:nvSpPr>
            <p:spPr bwMode="auto">
              <a:xfrm>
                <a:off x="5116553" y="3642803"/>
                <a:ext cx="644298" cy="270143"/>
              </a:xfrm>
              <a:custGeom>
                <a:avLst/>
                <a:gdLst>
                  <a:gd name="T0" fmla="*/ 215 w 215"/>
                  <a:gd name="T1" fmla="*/ 0 h 90"/>
                  <a:gd name="T2" fmla="*/ 0 w 215"/>
                  <a:gd name="T3" fmla="*/ 0 h 90"/>
                  <a:gd name="T4" fmla="*/ 0 w 215"/>
                  <a:gd name="T5" fmla="*/ 90 h 90"/>
                  <a:gd name="T6" fmla="*/ 215 w 215"/>
                  <a:gd name="T7" fmla="*/ 90 h 90"/>
                  <a:gd name="T8" fmla="*/ 215 w 215"/>
                  <a:gd name="T9" fmla="*/ 4 h 90"/>
                  <a:gd name="T10" fmla="*/ 215 w 215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90">
                    <a:moveTo>
                      <a:pt x="2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215" y="90"/>
                      <a:pt x="215" y="90"/>
                      <a:pt x="215" y="90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5" y="3"/>
                      <a:pt x="215" y="1"/>
                      <a:pt x="215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任意多边形 128"/>
              <p:cNvSpPr/>
              <p:nvPr/>
            </p:nvSpPr>
            <p:spPr bwMode="auto">
              <a:xfrm>
                <a:off x="4590714" y="2306535"/>
                <a:ext cx="1678641" cy="2422617"/>
              </a:xfrm>
              <a:custGeom>
                <a:avLst/>
                <a:gdLst>
                  <a:gd name="T0" fmla="*/ 390 w 559"/>
                  <a:gd name="T1" fmla="*/ 759 h 808"/>
                  <a:gd name="T2" fmla="*/ 2 w 559"/>
                  <a:gd name="T3" fmla="*/ 759 h 808"/>
                  <a:gd name="T4" fmla="*/ 2 w 559"/>
                  <a:gd name="T5" fmla="*/ 808 h 808"/>
                  <a:gd name="T6" fmla="*/ 390 w 559"/>
                  <a:gd name="T7" fmla="*/ 808 h 808"/>
                  <a:gd name="T8" fmla="*/ 390 w 559"/>
                  <a:gd name="T9" fmla="*/ 759 h 808"/>
                  <a:gd name="T10" fmla="*/ 559 w 559"/>
                  <a:gd name="T11" fmla="*/ 0 h 808"/>
                  <a:gd name="T12" fmla="*/ 0 w 559"/>
                  <a:gd name="T13" fmla="*/ 0 h 808"/>
                  <a:gd name="T14" fmla="*/ 0 w 559"/>
                  <a:gd name="T15" fmla="*/ 49 h 808"/>
                  <a:gd name="T16" fmla="*/ 400 w 559"/>
                  <a:gd name="T17" fmla="*/ 49 h 808"/>
                  <a:gd name="T18" fmla="*/ 400 w 559"/>
                  <a:gd name="T19" fmla="*/ 273 h 808"/>
                  <a:gd name="T20" fmla="*/ 0 w 559"/>
                  <a:gd name="T21" fmla="*/ 273 h 808"/>
                  <a:gd name="T22" fmla="*/ 0 w 559"/>
                  <a:gd name="T23" fmla="*/ 321 h 808"/>
                  <a:gd name="T24" fmla="*/ 127 w 559"/>
                  <a:gd name="T25" fmla="*/ 321 h 808"/>
                  <a:gd name="T26" fmla="*/ 127 w 559"/>
                  <a:gd name="T27" fmla="*/ 536 h 808"/>
                  <a:gd name="T28" fmla="*/ 0 w 559"/>
                  <a:gd name="T29" fmla="*/ 536 h 808"/>
                  <a:gd name="T30" fmla="*/ 0 w 559"/>
                  <a:gd name="T31" fmla="*/ 584 h 808"/>
                  <a:gd name="T32" fmla="*/ 390 w 559"/>
                  <a:gd name="T33" fmla="*/ 584 h 808"/>
                  <a:gd name="T34" fmla="*/ 390 w 559"/>
                  <a:gd name="T35" fmla="*/ 536 h 808"/>
                  <a:gd name="T36" fmla="*/ 175 w 559"/>
                  <a:gd name="T37" fmla="*/ 536 h 808"/>
                  <a:gd name="T38" fmla="*/ 175 w 559"/>
                  <a:gd name="T39" fmla="*/ 446 h 808"/>
                  <a:gd name="T40" fmla="*/ 390 w 559"/>
                  <a:gd name="T41" fmla="*/ 446 h 808"/>
                  <a:gd name="T42" fmla="*/ 390 w 559"/>
                  <a:gd name="T43" fmla="*/ 444 h 808"/>
                  <a:gd name="T44" fmla="*/ 396 w 559"/>
                  <a:gd name="T45" fmla="*/ 422 h 808"/>
                  <a:gd name="T46" fmla="*/ 175 w 559"/>
                  <a:gd name="T47" fmla="*/ 422 h 808"/>
                  <a:gd name="T48" fmla="*/ 175 w 559"/>
                  <a:gd name="T49" fmla="*/ 321 h 808"/>
                  <a:gd name="T50" fmla="*/ 559 w 559"/>
                  <a:gd name="T51" fmla="*/ 321 h 808"/>
                  <a:gd name="T52" fmla="*/ 559 w 559"/>
                  <a:gd name="T53" fmla="*/ 273 h 808"/>
                  <a:gd name="T54" fmla="*/ 448 w 559"/>
                  <a:gd name="T55" fmla="*/ 273 h 808"/>
                  <a:gd name="T56" fmla="*/ 448 w 559"/>
                  <a:gd name="T57" fmla="*/ 49 h 808"/>
                  <a:gd name="T58" fmla="*/ 559 w 559"/>
                  <a:gd name="T59" fmla="*/ 49 h 808"/>
                  <a:gd name="T60" fmla="*/ 559 w 559"/>
                  <a:gd name="T61" fmla="*/ 0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9" h="808">
                    <a:moveTo>
                      <a:pt x="390" y="759"/>
                    </a:moveTo>
                    <a:cubicBezTo>
                      <a:pt x="2" y="759"/>
                      <a:pt x="2" y="759"/>
                      <a:pt x="2" y="759"/>
                    </a:cubicBezTo>
                    <a:cubicBezTo>
                      <a:pt x="2" y="808"/>
                      <a:pt x="2" y="808"/>
                      <a:pt x="2" y="808"/>
                    </a:cubicBezTo>
                    <a:cubicBezTo>
                      <a:pt x="390" y="808"/>
                      <a:pt x="390" y="808"/>
                      <a:pt x="390" y="808"/>
                    </a:cubicBezTo>
                    <a:cubicBezTo>
                      <a:pt x="390" y="759"/>
                      <a:pt x="390" y="759"/>
                      <a:pt x="390" y="759"/>
                    </a:cubicBezTo>
                    <a:moveTo>
                      <a:pt x="55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400" y="49"/>
                      <a:pt x="400" y="49"/>
                      <a:pt x="400" y="49"/>
                    </a:cubicBezTo>
                    <a:cubicBezTo>
                      <a:pt x="400" y="273"/>
                      <a:pt x="400" y="273"/>
                      <a:pt x="400" y="273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321"/>
                      <a:pt x="0" y="321"/>
                      <a:pt x="0" y="321"/>
                    </a:cubicBezTo>
                    <a:cubicBezTo>
                      <a:pt x="127" y="321"/>
                      <a:pt x="127" y="321"/>
                      <a:pt x="127" y="321"/>
                    </a:cubicBezTo>
                    <a:cubicBezTo>
                      <a:pt x="127" y="536"/>
                      <a:pt x="127" y="536"/>
                      <a:pt x="127" y="536"/>
                    </a:cubicBezTo>
                    <a:cubicBezTo>
                      <a:pt x="0" y="536"/>
                      <a:pt x="0" y="536"/>
                      <a:pt x="0" y="536"/>
                    </a:cubicBezTo>
                    <a:cubicBezTo>
                      <a:pt x="0" y="584"/>
                      <a:pt x="0" y="584"/>
                      <a:pt x="0" y="584"/>
                    </a:cubicBezTo>
                    <a:cubicBezTo>
                      <a:pt x="390" y="584"/>
                      <a:pt x="390" y="584"/>
                      <a:pt x="390" y="584"/>
                    </a:cubicBezTo>
                    <a:cubicBezTo>
                      <a:pt x="390" y="536"/>
                      <a:pt x="390" y="536"/>
                      <a:pt x="390" y="536"/>
                    </a:cubicBezTo>
                    <a:cubicBezTo>
                      <a:pt x="175" y="536"/>
                      <a:pt x="175" y="536"/>
                      <a:pt x="175" y="536"/>
                    </a:cubicBezTo>
                    <a:cubicBezTo>
                      <a:pt x="175" y="446"/>
                      <a:pt x="175" y="446"/>
                      <a:pt x="175" y="446"/>
                    </a:cubicBezTo>
                    <a:cubicBezTo>
                      <a:pt x="390" y="446"/>
                      <a:pt x="390" y="446"/>
                      <a:pt x="390" y="446"/>
                    </a:cubicBezTo>
                    <a:cubicBezTo>
                      <a:pt x="390" y="445"/>
                      <a:pt x="390" y="445"/>
                      <a:pt x="390" y="444"/>
                    </a:cubicBezTo>
                    <a:cubicBezTo>
                      <a:pt x="390" y="436"/>
                      <a:pt x="392" y="428"/>
                      <a:pt x="396" y="422"/>
                    </a:cubicBezTo>
                    <a:cubicBezTo>
                      <a:pt x="175" y="422"/>
                      <a:pt x="175" y="422"/>
                      <a:pt x="175" y="4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559" y="321"/>
                      <a:pt x="559" y="321"/>
                      <a:pt x="559" y="321"/>
                    </a:cubicBezTo>
                    <a:cubicBezTo>
                      <a:pt x="559" y="273"/>
                      <a:pt x="559" y="273"/>
                      <a:pt x="559" y="273"/>
                    </a:cubicBezTo>
                    <a:cubicBezTo>
                      <a:pt x="448" y="273"/>
                      <a:pt x="448" y="273"/>
                      <a:pt x="448" y="273"/>
                    </a:cubicBezTo>
                    <a:cubicBezTo>
                      <a:pt x="448" y="49"/>
                      <a:pt x="448" y="49"/>
                      <a:pt x="448" y="49"/>
                    </a:cubicBezTo>
                    <a:cubicBezTo>
                      <a:pt x="559" y="49"/>
                      <a:pt x="559" y="49"/>
                      <a:pt x="559" y="49"/>
                    </a:cubicBezTo>
                    <a:cubicBezTo>
                      <a:pt x="559" y="0"/>
                      <a:pt x="559" y="0"/>
                      <a:pt x="559" y="0"/>
                    </a:cubicBezTo>
                  </a:path>
                </a:pathLst>
              </a:custGeom>
              <a:solidFill>
                <a:srgbClr val="EFF5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任意多边形 129"/>
              <p:cNvSpPr/>
              <p:nvPr/>
            </p:nvSpPr>
            <p:spPr bwMode="auto">
              <a:xfrm>
                <a:off x="5104996" y="2530451"/>
                <a:ext cx="650076" cy="905773"/>
              </a:xfrm>
              <a:custGeom>
                <a:avLst/>
                <a:gdLst>
                  <a:gd name="T0" fmla="*/ 217 w 217"/>
                  <a:gd name="T1" fmla="*/ 108 h 302"/>
                  <a:gd name="T2" fmla="*/ 121 w 217"/>
                  <a:gd name="T3" fmla="*/ 294 h 302"/>
                  <a:gd name="T4" fmla="*/ 97 w 217"/>
                  <a:gd name="T5" fmla="*/ 294 h 302"/>
                  <a:gd name="T6" fmla="*/ 0 w 217"/>
                  <a:gd name="T7" fmla="*/ 108 h 302"/>
                  <a:gd name="T8" fmla="*/ 109 w 217"/>
                  <a:gd name="T9" fmla="*/ 0 h 302"/>
                  <a:gd name="T10" fmla="*/ 217 w 217"/>
                  <a:gd name="T11" fmla="*/ 108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302">
                    <a:moveTo>
                      <a:pt x="217" y="108"/>
                    </a:moveTo>
                    <a:cubicBezTo>
                      <a:pt x="217" y="156"/>
                      <a:pt x="149" y="255"/>
                      <a:pt x="121" y="294"/>
                    </a:cubicBezTo>
                    <a:cubicBezTo>
                      <a:pt x="115" y="302"/>
                      <a:pt x="103" y="302"/>
                      <a:pt x="97" y="294"/>
                    </a:cubicBezTo>
                    <a:cubicBezTo>
                      <a:pt x="69" y="255"/>
                      <a:pt x="0" y="156"/>
                      <a:pt x="0" y="108"/>
                    </a:cubicBezTo>
                    <a:cubicBezTo>
                      <a:pt x="0" y="48"/>
                      <a:pt x="49" y="0"/>
                      <a:pt x="109" y="0"/>
                    </a:cubicBezTo>
                    <a:cubicBezTo>
                      <a:pt x="169" y="0"/>
                      <a:pt x="217" y="48"/>
                      <a:pt x="217" y="108"/>
                    </a:cubicBezTo>
                    <a:close/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椭圆 210"/>
              <p:cNvSpPr/>
              <p:nvPr/>
            </p:nvSpPr>
            <p:spPr bwMode="auto">
              <a:xfrm>
                <a:off x="5253791" y="2699470"/>
                <a:ext cx="355375" cy="35393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椭圆 211"/>
              <p:cNvSpPr/>
              <p:nvPr/>
            </p:nvSpPr>
            <p:spPr bwMode="auto">
              <a:xfrm>
                <a:off x="5359248" y="3472339"/>
                <a:ext cx="147351" cy="147351"/>
              </a:xfrm>
              <a:prstGeom prst="ellipse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任意多边形 132"/>
              <p:cNvSpPr/>
              <p:nvPr/>
            </p:nvSpPr>
            <p:spPr bwMode="auto">
              <a:xfrm>
                <a:off x="5305797" y="4983405"/>
                <a:ext cx="251363" cy="255697"/>
              </a:xfrm>
              <a:custGeom>
                <a:avLst/>
                <a:gdLst>
                  <a:gd name="T0" fmla="*/ 82 w 84"/>
                  <a:gd name="T1" fmla="*/ 42 h 85"/>
                  <a:gd name="T2" fmla="*/ 80 w 84"/>
                  <a:gd name="T3" fmla="*/ 42 h 85"/>
                  <a:gd name="T4" fmla="*/ 69 w 84"/>
                  <a:gd name="T5" fmla="*/ 70 h 85"/>
                  <a:gd name="T6" fmla="*/ 42 w 84"/>
                  <a:gd name="T7" fmla="*/ 81 h 85"/>
                  <a:gd name="T8" fmla="*/ 15 w 84"/>
                  <a:gd name="T9" fmla="*/ 70 h 85"/>
                  <a:gd name="T10" fmla="*/ 4 w 84"/>
                  <a:gd name="T11" fmla="*/ 42 h 85"/>
                  <a:gd name="T12" fmla="*/ 15 w 84"/>
                  <a:gd name="T13" fmla="*/ 15 h 85"/>
                  <a:gd name="T14" fmla="*/ 42 w 84"/>
                  <a:gd name="T15" fmla="*/ 4 h 85"/>
                  <a:gd name="T16" fmla="*/ 69 w 84"/>
                  <a:gd name="T17" fmla="*/ 15 h 85"/>
                  <a:gd name="T18" fmla="*/ 80 w 84"/>
                  <a:gd name="T19" fmla="*/ 42 h 85"/>
                  <a:gd name="T20" fmla="*/ 82 w 84"/>
                  <a:gd name="T21" fmla="*/ 42 h 85"/>
                  <a:gd name="T22" fmla="*/ 84 w 84"/>
                  <a:gd name="T23" fmla="*/ 42 h 85"/>
                  <a:gd name="T24" fmla="*/ 42 w 84"/>
                  <a:gd name="T25" fmla="*/ 0 h 85"/>
                  <a:gd name="T26" fmla="*/ 0 w 84"/>
                  <a:gd name="T27" fmla="*/ 42 h 85"/>
                  <a:gd name="T28" fmla="*/ 42 w 84"/>
                  <a:gd name="T29" fmla="*/ 85 h 85"/>
                  <a:gd name="T30" fmla="*/ 84 w 84"/>
                  <a:gd name="T31" fmla="*/ 42 h 85"/>
                  <a:gd name="T32" fmla="*/ 82 w 84"/>
                  <a:gd name="T33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85">
                    <a:moveTo>
                      <a:pt x="82" y="42"/>
                    </a:move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53"/>
                      <a:pt x="76" y="63"/>
                      <a:pt x="69" y="70"/>
                    </a:cubicBezTo>
                    <a:cubicBezTo>
                      <a:pt x="62" y="76"/>
                      <a:pt x="52" y="81"/>
                      <a:pt x="42" y="81"/>
                    </a:cubicBezTo>
                    <a:cubicBezTo>
                      <a:pt x="31" y="81"/>
                      <a:pt x="22" y="76"/>
                      <a:pt x="15" y="70"/>
                    </a:cubicBezTo>
                    <a:cubicBezTo>
                      <a:pt x="8" y="63"/>
                      <a:pt x="4" y="53"/>
                      <a:pt x="4" y="42"/>
                    </a:cubicBezTo>
                    <a:cubicBezTo>
                      <a:pt x="4" y="32"/>
                      <a:pt x="8" y="22"/>
                      <a:pt x="15" y="15"/>
                    </a:cubicBezTo>
                    <a:cubicBezTo>
                      <a:pt x="22" y="9"/>
                      <a:pt x="31" y="4"/>
                      <a:pt x="42" y="4"/>
                    </a:cubicBezTo>
                    <a:cubicBezTo>
                      <a:pt x="52" y="4"/>
                      <a:pt x="62" y="9"/>
                      <a:pt x="69" y="15"/>
                    </a:cubicBezTo>
                    <a:cubicBezTo>
                      <a:pt x="76" y="22"/>
                      <a:pt x="80" y="32"/>
                      <a:pt x="80" y="42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ubicBezTo>
                      <a:pt x="18" y="0"/>
                      <a:pt x="0" y="19"/>
                      <a:pt x="0" y="42"/>
                    </a:cubicBezTo>
                    <a:cubicBezTo>
                      <a:pt x="0" y="66"/>
                      <a:pt x="18" y="85"/>
                      <a:pt x="42" y="85"/>
                    </a:cubicBezTo>
                    <a:cubicBezTo>
                      <a:pt x="65" y="85"/>
                      <a:pt x="84" y="66"/>
                      <a:pt x="84" y="42"/>
                    </a:cubicBez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任意多边形 133"/>
              <p:cNvSpPr/>
              <p:nvPr/>
            </p:nvSpPr>
            <p:spPr bwMode="auto">
              <a:xfrm>
                <a:off x="5094883" y="1694019"/>
                <a:ext cx="75120" cy="75120"/>
              </a:xfrm>
              <a:custGeom>
                <a:avLst/>
                <a:gdLst>
                  <a:gd name="T0" fmla="*/ 25 w 25"/>
                  <a:gd name="T1" fmla="*/ 12 h 25"/>
                  <a:gd name="T2" fmla="*/ 25 w 25"/>
                  <a:gd name="T3" fmla="*/ 12 h 25"/>
                  <a:gd name="T4" fmla="*/ 25 w 25"/>
                  <a:gd name="T5" fmla="*/ 12 h 25"/>
                  <a:gd name="T6" fmla="*/ 12 w 25"/>
                  <a:gd name="T7" fmla="*/ 0 h 25"/>
                  <a:gd name="T8" fmla="*/ 0 w 25"/>
                  <a:gd name="T9" fmla="*/ 12 h 25"/>
                  <a:gd name="T10" fmla="*/ 12 w 25"/>
                  <a:gd name="T11" fmla="*/ 25 h 25"/>
                  <a:gd name="T12" fmla="*/ 25 w 25"/>
                  <a:gd name="T13" fmla="*/ 12 h 25"/>
                  <a:gd name="T14" fmla="*/ 23 w 25"/>
                  <a:gd name="T15" fmla="*/ 12 h 25"/>
                  <a:gd name="T16" fmla="*/ 21 w 25"/>
                  <a:gd name="T17" fmla="*/ 12 h 25"/>
                  <a:gd name="T18" fmla="*/ 12 w 25"/>
                  <a:gd name="T19" fmla="*/ 21 h 25"/>
                  <a:gd name="T20" fmla="*/ 4 w 25"/>
                  <a:gd name="T21" fmla="*/ 12 h 25"/>
                  <a:gd name="T22" fmla="*/ 12 w 25"/>
                  <a:gd name="T23" fmla="*/ 4 h 25"/>
                  <a:gd name="T24" fmla="*/ 21 w 25"/>
                  <a:gd name="T25" fmla="*/ 12 h 25"/>
                  <a:gd name="T26" fmla="*/ 23 w 25"/>
                  <a:gd name="T27" fmla="*/ 12 h 25"/>
                  <a:gd name="T28" fmla="*/ 25 w 25"/>
                  <a:gd name="T29" fmla="*/ 12 h 25"/>
                  <a:gd name="T30" fmla="*/ 25 w 25"/>
                  <a:gd name="T31" fmla="*/ 12 h 25"/>
                  <a:gd name="T32" fmla="*/ 12 w 25"/>
                  <a:gd name="T3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25" y="12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5" y="12"/>
                      <a:pt x="25" y="12"/>
                    </a:cubicBezTo>
                    <a:moveTo>
                      <a:pt x="12" y="0"/>
                    </a:moveTo>
                    <a:cubicBezTo>
                      <a:pt x="6" y="0"/>
                      <a:pt x="0" y="6"/>
                      <a:pt x="0" y="12"/>
                    </a:cubicBezTo>
                    <a:cubicBezTo>
                      <a:pt x="0" y="19"/>
                      <a:pt x="6" y="25"/>
                      <a:pt x="12" y="25"/>
                    </a:cubicBezTo>
                    <a:cubicBezTo>
                      <a:pt x="19" y="25"/>
                      <a:pt x="25" y="19"/>
                      <a:pt x="25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7"/>
                      <a:pt x="17" y="21"/>
                      <a:pt x="12" y="21"/>
                    </a:cubicBezTo>
                    <a:cubicBezTo>
                      <a:pt x="8" y="21"/>
                      <a:pt x="4" y="17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7" y="4"/>
                      <a:pt x="21" y="8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2" y="0"/>
                    </a:cubicBezTo>
                  </a:path>
                </a:pathLst>
              </a:custGeom>
              <a:solidFill>
                <a:srgbClr val="EAE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任意多边形 134"/>
              <p:cNvSpPr/>
              <p:nvPr/>
            </p:nvSpPr>
            <p:spPr bwMode="auto">
              <a:xfrm>
                <a:off x="5404031" y="1604453"/>
                <a:ext cx="54895" cy="53451"/>
              </a:xfrm>
              <a:custGeom>
                <a:avLst/>
                <a:gdLst>
                  <a:gd name="T0" fmla="*/ 18 w 18"/>
                  <a:gd name="T1" fmla="*/ 9 h 18"/>
                  <a:gd name="T2" fmla="*/ 18 w 18"/>
                  <a:gd name="T3" fmla="*/ 9 h 18"/>
                  <a:gd name="T4" fmla="*/ 18 w 18"/>
                  <a:gd name="T5" fmla="*/ 9 h 18"/>
                  <a:gd name="T6" fmla="*/ 9 w 18"/>
                  <a:gd name="T7" fmla="*/ 0 h 18"/>
                  <a:gd name="T8" fmla="*/ 0 w 18"/>
                  <a:gd name="T9" fmla="*/ 9 h 18"/>
                  <a:gd name="T10" fmla="*/ 9 w 18"/>
                  <a:gd name="T11" fmla="*/ 18 h 18"/>
                  <a:gd name="T12" fmla="*/ 18 w 18"/>
                  <a:gd name="T13" fmla="*/ 9 h 18"/>
                  <a:gd name="T14" fmla="*/ 16 w 18"/>
                  <a:gd name="T15" fmla="*/ 9 h 18"/>
                  <a:gd name="T16" fmla="*/ 14 w 18"/>
                  <a:gd name="T17" fmla="*/ 9 h 18"/>
                  <a:gd name="T18" fmla="*/ 9 w 18"/>
                  <a:gd name="T19" fmla="*/ 14 h 18"/>
                  <a:gd name="T20" fmla="*/ 4 w 18"/>
                  <a:gd name="T21" fmla="*/ 9 h 18"/>
                  <a:gd name="T22" fmla="*/ 9 w 18"/>
                  <a:gd name="T23" fmla="*/ 4 h 18"/>
                  <a:gd name="T24" fmla="*/ 14 w 18"/>
                  <a:gd name="T25" fmla="*/ 9 h 18"/>
                  <a:gd name="T26" fmla="*/ 16 w 18"/>
                  <a:gd name="T27" fmla="*/ 9 h 18"/>
                  <a:gd name="T28" fmla="*/ 18 w 18"/>
                  <a:gd name="T29" fmla="*/ 9 h 18"/>
                  <a:gd name="T30" fmla="*/ 18 w 18"/>
                  <a:gd name="T31" fmla="*/ 9 h 18"/>
                  <a:gd name="T32" fmla="*/ 9 w 18"/>
                  <a:gd name="T3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8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2"/>
                      <a:pt x="12" y="14"/>
                      <a:pt x="9" y="14"/>
                    </a:cubicBezTo>
                    <a:cubicBezTo>
                      <a:pt x="6" y="14"/>
                      <a:pt x="4" y="12"/>
                      <a:pt x="4" y="9"/>
                    </a:cubicBezTo>
                    <a:cubicBezTo>
                      <a:pt x="4" y="6"/>
                      <a:pt x="6" y="4"/>
                      <a:pt x="9" y="4"/>
                    </a:cubicBezTo>
                    <a:cubicBezTo>
                      <a:pt x="12" y="4"/>
                      <a:pt x="14" y="6"/>
                      <a:pt x="14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</a:path>
                </a:pathLst>
              </a:custGeom>
              <a:solidFill>
                <a:srgbClr val="EAE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任意多边形 135"/>
              <p:cNvSpPr/>
              <p:nvPr/>
            </p:nvSpPr>
            <p:spPr bwMode="auto">
              <a:xfrm>
                <a:off x="5250902" y="1715689"/>
                <a:ext cx="358264" cy="39005"/>
              </a:xfrm>
              <a:custGeom>
                <a:avLst/>
                <a:gdLst>
                  <a:gd name="T0" fmla="*/ 7 w 119"/>
                  <a:gd name="T1" fmla="*/ 9 h 13"/>
                  <a:gd name="T2" fmla="*/ 4 w 119"/>
                  <a:gd name="T3" fmla="*/ 7 h 13"/>
                  <a:gd name="T4" fmla="*/ 7 w 119"/>
                  <a:gd name="T5" fmla="*/ 4 h 13"/>
                  <a:gd name="T6" fmla="*/ 113 w 119"/>
                  <a:gd name="T7" fmla="*/ 4 h 13"/>
                  <a:gd name="T8" fmla="*/ 115 w 119"/>
                  <a:gd name="T9" fmla="*/ 7 h 13"/>
                  <a:gd name="T10" fmla="*/ 113 w 119"/>
                  <a:gd name="T11" fmla="*/ 9 h 13"/>
                  <a:gd name="T12" fmla="*/ 113 w 119"/>
                  <a:gd name="T13" fmla="*/ 9 h 13"/>
                  <a:gd name="T14" fmla="*/ 7 w 119"/>
                  <a:gd name="T15" fmla="*/ 9 h 13"/>
                  <a:gd name="T16" fmla="*/ 113 w 119"/>
                  <a:gd name="T17" fmla="*/ 0 h 13"/>
                  <a:gd name="T18" fmla="*/ 7 w 119"/>
                  <a:gd name="T19" fmla="*/ 0 h 13"/>
                  <a:gd name="T20" fmla="*/ 0 w 119"/>
                  <a:gd name="T21" fmla="*/ 7 h 13"/>
                  <a:gd name="T22" fmla="*/ 7 w 119"/>
                  <a:gd name="T23" fmla="*/ 13 h 13"/>
                  <a:gd name="T24" fmla="*/ 113 w 119"/>
                  <a:gd name="T25" fmla="*/ 13 h 13"/>
                  <a:gd name="T26" fmla="*/ 119 w 119"/>
                  <a:gd name="T27" fmla="*/ 7 h 13"/>
                  <a:gd name="T28" fmla="*/ 113 w 11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3">
                    <a:moveTo>
                      <a:pt x="7" y="9"/>
                    </a:moveTo>
                    <a:cubicBezTo>
                      <a:pt x="5" y="9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4" y="4"/>
                      <a:pt x="115" y="5"/>
                      <a:pt x="115" y="7"/>
                    </a:cubicBezTo>
                    <a:cubicBezTo>
                      <a:pt x="115" y="8"/>
                      <a:pt x="114" y="9"/>
                      <a:pt x="113" y="9"/>
                    </a:cubicBezTo>
                    <a:cubicBezTo>
                      <a:pt x="113" y="9"/>
                      <a:pt x="113" y="9"/>
                      <a:pt x="113" y="9"/>
                    </a:cubicBezTo>
                    <a:cubicBezTo>
                      <a:pt x="7" y="9"/>
                      <a:pt x="7" y="9"/>
                      <a:pt x="7" y="9"/>
                    </a:cubicBezTo>
                    <a:moveTo>
                      <a:pt x="113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13" y="13"/>
                      <a:pt x="113" y="13"/>
                      <a:pt x="113" y="13"/>
                    </a:cubicBezTo>
                    <a:cubicBezTo>
                      <a:pt x="116" y="13"/>
                      <a:pt x="119" y="10"/>
                      <a:pt x="119" y="7"/>
                    </a:cubicBezTo>
                    <a:cubicBezTo>
                      <a:pt x="119" y="3"/>
                      <a:pt x="116" y="0"/>
                      <a:pt x="113" y="0"/>
                    </a:cubicBezTo>
                  </a:path>
                </a:pathLst>
              </a:custGeom>
              <a:solidFill>
                <a:srgbClr val="EAE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任意多边形 136"/>
              <p:cNvSpPr/>
              <p:nvPr/>
            </p:nvSpPr>
            <p:spPr bwMode="auto">
              <a:xfrm>
                <a:off x="5760851" y="3502675"/>
                <a:ext cx="3511856" cy="1622301"/>
              </a:xfrm>
              <a:custGeom>
                <a:avLst/>
                <a:gdLst>
                  <a:gd name="T0" fmla="*/ 1153 w 1170"/>
                  <a:gd name="T1" fmla="*/ 336 h 541"/>
                  <a:gd name="T2" fmla="*/ 871 w 1170"/>
                  <a:gd name="T3" fmla="*/ 61 h 541"/>
                  <a:gd name="T4" fmla="*/ 715 w 1170"/>
                  <a:gd name="T5" fmla="*/ 0 h 541"/>
                  <a:gd name="T6" fmla="*/ 696 w 1170"/>
                  <a:gd name="T7" fmla="*/ 0 h 541"/>
                  <a:gd name="T8" fmla="*/ 51 w 1170"/>
                  <a:gd name="T9" fmla="*/ 0 h 541"/>
                  <a:gd name="T10" fmla="*/ 0 w 1170"/>
                  <a:gd name="T11" fmla="*/ 51 h 541"/>
                  <a:gd name="T12" fmla="*/ 0 w 1170"/>
                  <a:gd name="T13" fmla="*/ 489 h 541"/>
                  <a:gd name="T14" fmla="*/ 51 w 1170"/>
                  <a:gd name="T15" fmla="*/ 541 h 541"/>
                  <a:gd name="T16" fmla="*/ 696 w 1170"/>
                  <a:gd name="T17" fmla="*/ 541 h 541"/>
                  <a:gd name="T18" fmla="*/ 1170 w 1170"/>
                  <a:gd name="T19" fmla="*/ 541 h 541"/>
                  <a:gd name="T20" fmla="*/ 1170 w 1170"/>
                  <a:gd name="T21" fmla="*/ 375 h 541"/>
                  <a:gd name="T22" fmla="*/ 1153 w 1170"/>
                  <a:gd name="T23" fmla="*/ 336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0" h="541">
                    <a:moveTo>
                      <a:pt x="1153" y="336"/>
                    </a:moveTo>
                    <a:cubicBezTo>
                      <a:pt x="871" y="61"/>
                      <a:pt x="871" y="61"/>
                      <a:pt x="871" y="61"/>
                    </a:cubicBezTo>
                    <a:cubicBezTo>
                      <a:pt x="831" y="22"/>
                      <a:pt x="774" y="0"/>
                      <a:pt x="715" y="0"/>
                    </a:cubicBezTo>
                    <a:cubicBezTo>
                      <a:pt x="696" y="0"/>
                      <a:pt x="696" y="0"/>
                      <a:pt x="696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518"/>
                      <a:pt x="23" y="541"/>
                      <a:pt x="51" y="541"/>
                    </a:cubicBezTo>
                    <a:cubicBezTo>
                      <a:pt x="696" y="541"/>
                      <a:pt x="696" y="541"/>
                      <a:pt x="696" y="541"/>
                    </a:cubicBezTo>
                    <a:cubicBezTo>
                      <a:pt x="1170" y="541"/>
                      <a:pt x="1170" y="541"/>
                      <a:pt x="1170" y="541"/>
                    </a:cubicBezTo>
                    <a:cubicBezTo>
                      <a:pt x="1170" y="375"/>
                      <a:pt x="1170" y="375"/>
                      <a:pt x="1170" y="375"/>
                    </a:cubicBezTo>
                    <a:cubicBezTo>
                      <a:pt x="1170" y="360"/>
                      <a:pt x="1164" y="347"/>
                      <a:pt x="1153" y="33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任意多边形 137"/>
              <p:cNvSpPr/>
              <p:nvPr/>
            </p:nvSpPr>
            <p:spPr bwMode="auto">
              <a:xfrm>
                <a:off x="7982666" y="3728035"/>
                <a:ext cx="683303" cy="658744"/>
              </a:xfrm>
              <a:custGeom>
                <a:avLst/>
                <a:gdLst>
                  <a:gd name="T0" fmla="*/ 92 w 228"/>
                  <a:gd name="T1" fmla="*/ 7 h 220"/>
                  <a:gd name="T2" fmla="*/ 71 w 228"/>
                  <a:gd name="T3" fmla="*/ 0 h 220"/>
                  <a:gd name="T4" fmla="*/ 8 w 228"/>
                  <a:gd name="T5" fmla="*/ 0 h 220"/>
                  <a:gd name="T6" fmla="*/ 0 w 228"/>
                  <a:gd name="T7" fmla="*/ 5 h 220"/>
                  <a:gd name="T8" fmla="*/ 0 w 228"/>
                  <a:gd name="T9" fmla="*/ 215 h 220"/>
                  <a:gd name="T10" fmla="*/ 7 w 228"/>
                  <a:gd name="T11" fmla="*/ 220 h 220"/>
                  <a:gd name="T12" fmla="*/ 228 w 228"/>
                  <a:gd name="T13" fmla="*/ 220 h 220"/>
                  <a:gd name="T14" fmla="*/ 228 w 228"/>
                  <a:gd name="T15" fmla="*/ 134 h 220"/>
                  <a:gd name="T16" fmla="*/ 92 w 228"/>
                  <a:gd name="T17" fmla="*/ 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220">
                    <a:moveTo>
                      <a:pt x="92" y="7"/>
                    </a:moveTo>
                    <a:cubicBezTo>
                      <a:pt x="87" y="2"/>
                      <a:pt x="79" y="0"/>
                      <a:pt x="7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2"/>
                      <a:pt x="0" y="5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18"/>
                      <a:pt x="3" y="220"/>
                      <a:pt x="7" y="220"/>
                    </a:cubicBezTo>
                    <a:cubicBezTo>
                      <a:pt x="228" y="220"/>
                      <a:pt x="228" y="220"/>
                      <a:pt x="228" y="220"/>
                    </a:cubicBezTo>
                    <a:cubicBezTo>
                      <a:pt x="228" y="134"/>
                      <a:pt x="228" y="134"/>
                      <a:pt x="228" y="134"/>
                    </a:cubicBezTo>
                    <a:cubicBezTo>
                      <a:pt x="92" y="7"/>
                      <a:pt x="92" y="7"/>
                      <a:pt x="92" y="7"/>
                    </a:cubicBezTo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任意多边形 138"/>
              <p:cNvSpPr/>
              <p:nvPr/>
            </p:nvSpPr>
            <p:spPr bwMode="auto">
              <a:xfrm>
                <a:off x="8704973" y="4165753"/>
                <a:ext cx="225360" cy="221026"/>
              </a:xfrm>
              <a:custGeom>
                <a:avLst/>
                <a:gdLst>
                  <a:gd name="T0" fmla="*/ 71 w 75"/>
                  <a:gd name="T1" fmla="*/ 65 h 74"/>
                  <a:gd name="T2" fmla="*/ 0 w 75"/>
                  <a:gd name="T3" fmla="*/ 0 h 74"/>
                  <a:gd name="T4" fmla="*/ 0 w 75"/>
                  <a:gd name="T5" fmla="*/ 74 h 74"/>
                  <a:gd name="T6" fmla="*/ 66 w 75"/>
                  <a:gd name="T7" fmla="*/ 74 h 74"/>
                  <a:gd name="T8" fmla="*/ 71 w 75"/>
                  <a:gd name="T9" fmla="*/ 6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4">
                    <a:moveTo>
                      <a:pt x="71" y="6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66" y="74"/>
                      <a:pt x="66" y="74"/>
                      <a:pt x="66" y="74"/>
                    </a:cubicBezTo>
                    <a:cubicBezTo>
                      <a:pt x="72" y="74"/>
                      <a:pt x="75" y="69"/>
                      <a:pt x="71" y="65"/>
                    </a:cubicBezTo>
                    <a:close/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任意多边形 139"/>
              <p:cNvSpPr/>
              <p:nvPr/>
            </p:nvSpPr>
            <p:spPr bwMode="auto">
              <a:xfrm>
                <a:off x="8489725" y="4185978"/>
                <a:ext cx="122793" cy="251363"/>
              </a:xfrm>
              <a:custGeom>
                <a:avLst/>
                <a:gdLst>
                  <a:gd name="T0" fmla="*/ 31 w 41"/>
                  <a:gd name="T1" fmla="*/ 84 h 84"/>
                  <a:gd name="T2" fmla="*/ 10 w 41"/>
                  <a:gd name="T3" fmla="*/ 84 h 84"/>
                  <a:gd name="T4" fmla="*/ 0 w 41"/>
                  <a:gd name="T5" fmla="*/ 73 h 84"/>
                  <a:gd name="T6" fmla="*/ 0 w 41"/>
                  <a:gd name="T7" fmla="*/ 11 h 84"/>
                  <a:gd name="T8" fmla="*/ 10 w 41"/>
                  <a:gd name="T9" fmla="*/ 0 h 84"/>
                  <a:gd name="T10" fmla="*/ 31 w 41"/>
                  <a:gd name="T11" fmla="*/ 0 h 84"/>
                  <a:gd name="T12" fmla="*/ 41 w 41"/>
                  <a:gd name="T13" fmla="*/ 11 h 84"/>
                  <a:gd name="T14" fmla="*/ 41 w 41"/>
                  <a:gd name="T15" fmla="*/ 73 h 84"/>
                  <a:gd name="T16" fmla="*/ 31 w 41"/>
                  <a:gd name="T1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84">
                    <a:moveTo>
                      <a:pt x="31" y="84"/>
                    </a:moveTo>
                    <a:cubicBezTo>
                      <a:pt x="10" y="84"/>
                      <a:pt x="10" y="84"/>
                      <a:pt x="10" y="84"/>
                    </a:cubicBezTo>
                    <a:cubicBezTo>
                      <a:pt x="4" y="84"/>
                      <a:pt x="0" y="79"/>
                      <a:pt x="0" y="7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0"/>
                      <a:pt x="41" y="5"/>
                      <a:pt x="41" y="11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9"/>
                      <a:pt x="36" y="84"/>
                      <a:pt x="31" y="84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任意多边形 140"/>
              <p:cNvSpPr/>
              <p:nvPr/>
            </p:nvSpPr>
            <p:spPr bwMode="auto">
              <a:xfrm>
                <a:off x="8573513" y="4302991"/>
                <a:ext cx="114125" cy="117014"/>
              </a:xfrm>
              <a:custGeom>
                <a:avLst/>
                <a:gdLst>
                  <a:gd name="T0" fmla="*/ 36 w 38"/>
                  <a:gd name="T1" fmla="*/ 36 h 39"/>
                  <a:gd name="T2" fmla="*/ 26 w 38"/>
                  <a:gd name="T3" fmla="*/ 36 h 39"/>
                  <a:gd name="T4" fmla="*/ 3 w 38"/>
                  <a:gd name="T5" fmla="*/ 12 h 39"/>
                  <a:gd name="T6" fmla="*/ 3 w 38"/>
                  <a:gd name="T7" fmla="*/ 3 h 39"/>
                  <a:gd name="T8" fmla="*/ 3 w 38"/>
                  <a:gd name="T9" fmla="*/ 3 h 39"/>
                  <a:gd name="T10" fmla="*/ 12 w 38"/>
                  <a:gd name="T11" fmla="*/ 3 h 39"/>
                  <a:gd name="T12" fmla="*/ 36 w 38"/>
                  <a:gd name="T13" fmla="*/ 27 h 39"/>
                  <a:gd name="T14" fmla="*/ 36 w 38"/>
                  <a:gd name="T15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9">
                    <a:moveTo>
                      <a:pt x="36" y="36"/>
                    </a:moveTo>
                    <a:cubicBezTo>
                      <a:pt x="33" y="39"/>
                      <a:pt x="29" y="39"/>
                      <a:pt x="26" y="3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0"/>
                      <a:pt x="0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0"/>
                      <a:pt x="10" y="0"/>
                      <a:pt x="12" y="3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8" y="29"/>
                      <a:pt x="38" y="34"/>
                      <a:pt x="36" y="36"/>
                    </a:cubicBezTo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任意多边形 141"/>
              <p:cNvSpPr/>
              <p:nvPr/>
            </p:nvSpPr>
            <p:spPr bwMode="auto">
              <a:xfrm>
                <a:off x="8579291" y="4305880"/>
                <a:ext cx="108346" cy="105457"/>
              </a:xfrm>
              <a:custGeom>
                <a:avLst/>
                <a:gdLst>
                  <a:gd name="T0" fmla="*/ 5 w 36"/>
                  <a:gd name="T1" fmla="*/ 0 h 35"/>
                  <a:gd name="T2" fmla="*/ 1 w 36"/>
                  <a:gd name="T3" fmla="*/ 2 h 35"/>
                  <a:gd name="T4" fmla="*/ 1 w 36"/>
                  <a:gd name="T5" fmla="*/ 2 h 35"/>
                  <a:gd name="T6" fmla="*/ 1 w 36"/>
                  <a:gd name="T7" fmla="*/ 2 h 35"/>
                  <a:gd name="T8" fmla="*/ 1 w 36"/>
                  <a:gd name="T9" fmla="*/ 2 h 35"/>
                  <a:gd name="T10" fmla="*/ 34 w 36"/>
                  <a:gd name="T11" fmla="*/ 35 h 35"/>
                  <a:gd name="T12" fmla="*/ 34 w 36"/>
                  <a:gd name="T13" fmla="*/ 35 h 35"/>
                  <a:gd name="T14" fmla="*/ 36 w 36"/>
                  <a:gd name="T15" fmla="*/ 31 h 35"/>
                  <a:gd name="T16" fmla="*/ 34 w 36"/>
                  <a:gd name="T17" fmla="*/ 26 h 35"/>
                  <a:gd name="T18" fmla="*/ 10 w 36"/>
                  <a:gd name="T19" fmla="*/ 2 h 35"/>
                  <a:gd name="T20" fmla="*/ 5 w 36"/>
                  <a:gd name="T2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5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33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4"/>
                      <a:pt x="36" y="32"/>
                      <a:pt x="36" y="31"/>
                    </a:cubicBezTo>
                    <a:cubicBezTo>
                      <a:pt x="36" y="29"/>
                      <a:pt x="35" y="27"/>
                      <a:pt x="34" y="26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7" y="0"/>
                      <a:pt x="5" y="0"/>
                    </a:cubicBezTo>
                  </a:path>
                </a:pathLst>
              </a:custGeom>
              <a:solidFill>
                <a:srgbClr val="4356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任意多边形 142"/>
              <p:cNvSpPr/>
              <p:nvPr/>
            </p:nvSpPr>
            <p:spPr bwMode="auto">
              <a:xfrm>
                <a:off x="8978004" y="4564467"/>
                <a:ext cx="261476" cy="128571"/>
              </a:xfrm>
              <a:custGeom>
                <a:avLst/>
                <a:gdLst>
                  <a:gd name="T0" fmla="*/ 87 w 87"/>
                  <a:gd name="T1" fmla="*/ 43 h 43"/>
                  <a:gd name="T2" fmla="*/ 0 w 87"/>
                  <a:gd name="T3" fmla="*/ 43 h 43"/>
                  <a:gd name="T4" fmla="*/ 0 w 87"/>
                  <a:gd name="T5" fmla="*/ 19 h 43"/>
                  <a:gd name="T6" fmla="*/ 18 w 87"/>
                  <a:gd name="T7" fmla="*/ 0 h 43"/>
                  <a:gd name="T8" fmla="*/ 59 w 87"/>
                  <a:gd name="T9" fmla="*/ 0 h 43"/>
                  <a:gd name="T10" fmla="*/ 87 w 87"/>
                  <a:gd name="T11" fmla="*/ 28 h 43"/>
                  <a:gd name="T12" fmla="*/ 87 w 8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43">
                    <a:moveTo>
                      <a:pt x="87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87" y="13"/>
                      <a:pt x="87" y="28"/>
                    </a:cubicBezTo>
                    <a:cubicBezTo>
                      <a:pt x="87" y="43"/>
                      <a:pt x="87" y="43"/>
                      <a:pt x="87" y="43"/>
                    </a:cubicBezTo>
                  </a:path>
                </a:pathLst>
              </a:cu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任意多边形 143"/>
              <p:cNvSpPr/>
              <p:nvPr/>
            </p:nvSpPr>
            <p:spPr bwMode="auto">
              <a:xfrm>
                <a:off x="9100797" y="4564467"/>
                <a:ext cx="138683" cy="128571"/>
              </a:xfrm>
              <a:custGeom>
                <a:avLst/>
                <a:gdLst>
                  <a:gd name="T0" fmla="*/ 18 w 46"/>
                  <a:gd name="T1" fmla="*/ 0 h 43"/>
                  <a:gd name="T2" fmla="*/ 18 w 46"/>
                  <a:gd name="T3" fmla="*/ 0 h 43"/>
                  <a:gd name="T4" fmla="*/ 0 w 46"/>
                  <a:gd name="T5" fmla="*/ 19 h 43"/>
                  <a:gd name="T6" fmla="*/ 0 w 46"/>
                  <a:gd name="T7" fmla="*/ 43 h 43"/>
                  <a:gd name="T8" fmla="*/ 46 w 46"/>
                  <a:gd name="T9" fmla="*/ 43 h 43"/>
                  <a:gd name="T10" fmla="*/ 46 w 46"/>
                  <a:gd name="T11" fmla="*/ 28 h 43"/>
                  <a:gd name="T12" fmla="*/ 18 w 46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4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13"/>
                      <a:pt x="33" y="0"/>
                      <a:pt x="18" y="0"/>
                    </a:cubicBezTo>
                  </a:path>
                </a:pathLst>
              </a:custGeom>
              <a:solidFill>
                <a:srgbClr val="FACB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矩形 224"/>
              <p:cNvSpPr/>
              <p:nvPr/>
            </p:nvSpPr>
            <p:spPr bwMode="auto">
              <a:xfrm>
                <a:off x="5760851" y="4693037"/>
                <a:ext cx="3511856" cy="431940"/>
              </a:xfrm>
              <a:prstGeom prst="rect">
                <a:avLst/>
              </a:prstGeom>
              <a:solidFill>
                <a:srgbClr val="3D58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矩形 225"/>
              <p:cNvSpPr/>
              <p:nvPr/>
            </p:nvSpPr>
            <p:spPr bwMode="auto">
              <a:xfrm>
                <a:off x="5760851" y="4693037"/>
                <a:ext cx="3511856" cy="431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矩形 226"/>
              <p:cNvSpPr/>
              <p:nvPr/>
            </p:nvSpPr>
            <p:spPr bwMode="auto">
              <a:xfrm>
                <a:off x="5760851" y="4693037"/>
                <a:ext cx="3511856" cy="161797"/>
              </a:xfrm>
              <a:prstGeom prst="rect">
                <a:avLst/>
              </a:pr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任意多边形 147"/>
              <p:cNvSpPr/>
              <p:nvPr/>
            </p:nvSpPr>
            <p:spPr bwMode="auto">
              <a:xfrm>
                <a:off x="5707399" y="4908285"/>
                <a:ext cx="426161" cy="216692"/>
              </a:xfrm>
              <a:custGeom>
                <a:avLst/>
                <a:gdLst>
                  <a:gd name="T0" fmla="*/ 133 w 142"/>
                  <a:gd name="T1" fmla="*/ 72 h 72"/>
                  <a:gd name="T2" fmla="*/ 9 w 142"/>
                  <a:gd name="T3" fmla="*/ 72 h 72"/>
                  <a:gd name="T4" fmla="*/ 0 w 142"/>
                  <a:gd name="T5" fmla="*/ 63 h 72"/>
                  <a:gd name="T6" fmla="*/ 0 w 142"/>
                  <a:gd name="T7" fmla="*/ 9 h 72"/>
                  <a:gd name="T8" fmla="*/ 9 w 142"/>
                  <a:gd name="T9" fmla="*/ 0 h 72"/>
                  <a:gd name="T10" fmla="*/ 133 w 142"/>
                  <a:gd name="T11" fmla="*/ 0 h 72"/>
                  <a:gd name="T12" fmla="*/ 142 w 142"/>
                  <a:gd name="T13" fmla="*/ 9 h 72"/>
                  <a:gd name="T14" fmla="*/ 142 w 142"/>
                  <a:gd name="T15" fmla="*/ 63 h 72"/>
                  <a:gd name="T16" fmla="*/ 133 w 142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72">
                    <a:moveTo>
                      <a:pt x="133" y="72"/>
                    </a:moveTo>
                    <a:cubicBezTo>
                      <a:pt x="9" y="72"/>
                      <a:pt x="9" y="72"/>
                      <a:pt x="9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8" y="0"/>
                      <a:pt x="142" y="4"/>
                      <a:pt x="142" y="9"/>
                    </a:cubicBezTo>
                    <a:cubicBezTo>
                      <a:pt x="142" y="63"/>
                      <a:pt x="142" y="63"/>
                      <a:pt x="142" y="63"/>
                    </a:cubicBezTo>
                    <a:cubicBezTo>
                      <a:pt x="142" y="68"/>
                      <a:pt x="138" y="72"/>
                      <a:pt x="133" y="72"/>
                    </a:cubicBez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任意多边形 148"/>
              <p:cNvSpPr/>
              <p:nvPr/>
            </p:nvSpPr>
            <p:spPr bwMode="auto">
              <a:xfrm>
                <a:off x="9011231" y="4908285"/>
                <a:ext cx="330817" cy="216692"/>
              </a:xfrm>
              <a:custGeom>
                <a:avLst/>
                <a:gdLst>
                  <a:gd name="T0" fmla="*/ 101 w 110"/>
                  <a:gd name="T1" fmla="*/ 72 h 72"/>
                  <a:gd name="T2" fmla="*/ 8 w 110"/>
                  <a:gd name="T3" fmla="*/ 72 h 72"/>
                  <a:gd name="T4" fmla="*/ 0 w 110"/>
                  <a:gd name="T5" fmla="*/ 63 h 72"/>
                  <a:gd name="T6" fmla="*/ 0 w 110"/>
                  <a:gd name="T7" fmla="*/ 9 h 72"/>
                  <a:gd name="T8" fmla="*/ 8 w 110"/>
                  <a:gd name="T9" fmla="*/ 0 h 72"/>
                  <a:gd name="T10" fmla="*/ 101 w 110"/>
                  <a:gd name="T11" fmla="*/ 0 h 72"/>
                  <a:gd name="T12" fmla="*/ 110 w 110"/>
                  <a:gd name="T13" fmla="*/ 9 h 72"/>
                  <a:gd name="T14" fmla="*/ 110 w 110"/>
                  <a:gd name="T15" fmla="*/ 63 h 72"/>
                  <a:gd name="T16" fmla="*/ 101 w 110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72">
                    <a:moveTo>
                      <a:pt x="101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4" y="72"/>
                      <a:pt x="0" y="68"/>
                      <a:pt x="0" y="6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6" y="0"/>
                      <a:pt x="110" y="4"/>
                      <a:pt x="110" y="9"/>
                    </a:cubicBezTo>
                    <a:cubicBezTo>
                      <a:pt x="110" y="63"/>
                      <a:pt x="110" y="63"/>
                      <a:pt x="110" y="63"/>
                    </a:cubicBezTo>
                    <a:cubicBezTo>
                      <a:pt x="110" y="68"/>
                      <a:pt x="106" y="72"/>
                      <a:pt x="101" y="72"/>
                    </a:cubicBezTo>
                    <a:close/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任意多边形 149"/>
              <p:cNvSpPr/>
              <p:nvPr/>
            </p:nvSpPr>
            <p:spPr bwMode="auto">
              <a:xfrm>
                <a:off x="8138684" y="4483568"/>
                <a:ext cx="242695" cy="80898"/>
              </a:xfrm>
              <a:custGeom>
                <a:avLst/>
                <a:gdLst>
                  <a:gd name="T0" fmla="*/ 67 w 81"/>
                  <a:gd name="T1" fmla="*/ 27 h 27"/>
                  <a:gd name="T2" fmla="*/ 13 w 81"/>
                  <a:gd name="T3" fmla="*/ 27 h 27"/>
                  <a:gd name="T4" fmla="*/ 0 w 81"/>
                  <a:gd name="T5" fmla="*/ 14 h 27"/>
                  <a:gd name="T6" fmla="*/ 13 w 81"/>
                  <a:gd name="T7" fmla="*/ 0 h 27"/>
                  <a:gd name="T8" fmla="*/ 67 w 81"/>
                  <a:gd name="T9" fmla="*/ 0 h 27"/>
                  <a:gd name="T10" fmla="*/ 81 w 81"/>
                  <a:gd name="T11" fmla="*/ 14 h 27"/>
                  <a:gd name="T12" fmla="*/ 67 w 81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27">
                    <a:moveTo>
                      <a:pt x="67" y="2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6" y="27"/>
                      <a:pt x="0" y="21"/>
                      <a:pt x="0" y="14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5" y="0"/>
                      <a:pt x="81" y="6"/>
                      <a:pt x="81" y="14"/>
                    </a:cubicBezTo>
                    <a:cubicBezTo>
                      <a:pt x="81" y="21"/>
                      <a:pt x="75" y="27"/>
                      <a:pt x="67" y="27"/>
                    </a:cubicBez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矩形 230"/>
              <p:cNvSpPr/>
              <p:nvPr/>
            </p:nvSpPr>
            <p:spPr bwMode="auto">
              <a:xfrm>
                <a:off x="5760851" y="4525462"/>
                <a:ext cx="183466" cy="104012"/>
              </a:xfrm>
              <a:prstGeom prst="rect">
                <a:avLst/>
              </a:pr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矩形 231"/>
              <p:cNvSpPr/>
              <p:nvPr/>
            </p:nvSpPr>
            <p:spPr bwMode="auto">
              <a:xfrm>
                <a:off x="5760851" y="4629474"/>
                <a:ext cx="183466" cy="93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矩形 232"/>
              <p:cNvSpPr/>
              <p:nvPr/>
            </p:nvSpPr>
            <p:spPr bwMode="auto">
              <a:xfrm>
                <a:off x="5760851" y="4693037"/>
                <a:ext cx="183466" cy="215248"/>
              </a:xfrm>
              <a:prstGeom prst="rect">
                <a:avLst/>
              </a:prstGeom>
              <a:solidFill>
                <a:srgbClr val="F28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任意多边形 153"/>
              <p:cNvSpPr/>
              <p:nvPr/>
            </p:nvSpPr>
            <p:spPr bwMode="auto">
              <a:xfrm>
                <a:off x="7916214" y="3502675"/>
                <a:ext cx="66452" cy="2889"/>
              </a:xfrm>
              <a:custGeom>
                <a:avLst/>
                <a:gdLst>
                  <a:gd name="T0" fmla="*/ 22 w 22"/>
                  <a:gd name="T1" fmla="*/ 0 h 1"/>
                  <a:gd name="T2" fmla="*/ 0 w 22"/>
                  <a:gd name="T3" fmla="*/ 0 h 1"/>
                  <a:gd name="T4" fmla="*/ 0 w 22"/>
                  <a:gd name="T5" fmla="*/ 0 h 1"/>
                  <a:gd name="T6" fmla="*/ 22 w 22"/>
                  <a:gd name="T7" fmla="*/ 1 h 1"/>
                  <a:gd name="T8" fmla="*/ 22 w 2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15" y="0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EFD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任意多边形 154"/>
              <p:cNvSpPr/>
              <p:nvPr/>
            </p:nvSpPr>
            <p:spPr bwMode="auto">
              <a:xfrm>
                <a:off x="7874320" y="3502675"/>
                <a:ext cx="41894" cy="0"/>
              </a:xfrm>
              <a:custGeom>
                <a:avLst/>
                <a:gdLst>
                  <a:gd name="T0" fmla="*/ 14 w 14"/>
                  <a:gd name="T1" fmla="*/ 0 w 14"/>
                  <a:gd name="T2" fmla="*/ 11 w 14"/>
                  <a:gd name="T3" fmla="*/ 14 w 14"/>
                  <a:gd name="T4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4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2F7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任意多边形 155"/>
              <p:cNvSpPr/>
              <p:nvPr/>
            </p:nvSpPr>
            <p:spPr bwMode="auto">
              <a:xfrm>
                <a:off x="5779630" y="3502675"/>
                <a:ext cx="489724" cy="69341"/>
              </a:xfrm>
              <a:custGeom>
                <a:avLst/>
                <a:gdLst>
                  <a:gd name="T0" fmla="*/ 163 w 163"/>
                  <a:gd name="T1" fmla="*/ 0 h 23"/>
                  <a:gd name="T2" fmla="*/ 40 w 163"/>
                  <a:gd name="T3" fmla="*/ 0 h 23"/>
                  <a:gd name="T4" fmla="*/ 0 w 163"/>
                  <a:gd name="T5" fmla="*/ 23 h 23"/>
                  <a:gd name="T6" fmla="*/ 3 w 163"/>
                  <a:gd name="T7" fmla="*/ 23 h 23"/>
                  <a:gd name="T8" fmla="*/ 45 w 163"/>
                  <a:gd name="T9" fmla="*/ 0 h 23"/>
                  <a:gd name="T10" fmla="*/ 163 w 163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23">
                    <a:moveTo>
                      <a:pt x="163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3" y="0"/>
                      <a:pt x="8" y="9"/>
                      <a:pt x="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2" y="9"/>
                      <a:pt x="28" y="0"/>
                      <a:pt x="45" y="0"/>
                    </a:cubicBezTo>
                    <a:cubicBezTo>
                      <a:pt x="163" y="0"/>
                      <a:pt x="163" y="0"/>
                      <a:pt x="163" y="0"/>
                    </a:cubicBezTo>
                  </a:path>
                </a:pathLst>
              </a:custGeom>
              <a:solidFill>
                <a:srgbClr val="CBE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任意多边形 156"/>
              <p:cNvSpPr/>
              <p:nvPr/>
            </p:nvSpPr>
            <p:spPr bwMode="auto">
              <a:xfrm>
                <a:off x="5760851" y="3572017"/>
                <a:ext cx="27448" cy="65008"/>
              </a:xfrm>
              <a:custGeom>
                <a:avLst/>
                <a:gdLst>
                  <a:gd name="T0" fmla="*/ 9 w 9"/>
                  <a:gd name="T1" fmla="*/ 0 h 22"/>
                  <a:gd name="T2" fmla="*/ 6 w 9"/>
                  <a:gd name="T3" fmla="*/ 0 h 22"/>
                  <a:gd name="T4" fmla="*/ 0 w 9"/>
                  <a:gd name="T5" fmla="*/ 22 h 22"/>
                  <a:gd name="T6" fmla="*/ 9 w 9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2">
                    <a:moveTo>
                      <a:pt x="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6"/>
                      <a:pt x="0" y="14"/>
                      <a:pt x="0" y="22"/>
                    </a:cubicBezTo>
                    <a:cubicBezTo>
                      <a:pt x="1" y="14"/>
                      <a:pt x="4" y="6"/>
                      <a:pt x="9" y="0"/>
                    </a:cubicBezTo>
                  </a:path>
                </a:pathLst>
              </a:custGeom>
              <a:solidFill>
                <a:srgbClr val="E3E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任意多边形 157"/>
              <p:cNvSpPr/>
              <p:nvPr/>
            </p:nvSpPr>
            <p:spPr bwMode="auto">
              <a:xfrm>
                <a:off x="5760851" y="3502675"/>
                <a:ext cx="2221816" cy="134350"/>
              </a:xfrm>
              <a:custGeom>
                <a:avLst/>
                <a:gdLst>
                  <a:gd name="T0" fmla="*/ 715 w 740"/>
                  <a:gd name="T1" fmla="*/ 0 h 45"/>
                  <a:gd name="T2" fmla="*/ 704 w 740"/>
                  <a:gd name="T3" fmla="*/ 0 h 45"/>
                  <a:gd name="T4" fmla="*/ 696 w 740"/>
                  <a:gd name="T5" fmla="*/ 0 h 45"/>
                  <a:gd name="T6" fmla="*/ 680 w 740"/>
                  <a:gd name="T7" fmla="*/ 0 h 45"/>
                  <a:gd name="T8" fmla="*/ 441 w 740"/>
                  <a:gd name="T9" fmla="*/ 0 h 45"/>
                  <a:gd name="T10" fmla="*/ 169 w 740"/>
                  <a:gd name="T11" fmla="*/ 0 h 45"/>
                  <a:gd name="T12" fmla="*/ 51 w 740"/>
                  <a:gd name="T13" fmla="*/ 0 h 45"/>
                  <a:gd name="T14" fmla="*/ 9 w 740"/>
                  <a:gd name="T15" fmla="*/ 23 h 45"/>
                  <a:gd name="T16" fmla="*/ 0 w 740"/>
                  <a:gd name="T17" fmla="*/ 45 h 45"/>
                  <a:gd name="T18" fmla="*/ 0 w 740"/>
                  <a:gd name="T19" fmla="*/ 45 h 45"/>
                  <a:gd name="T20" fmla="*/ 700 w 740"/>
                  <a:gd name="T21" fmla="*/ 45 h 45"/>
                  <a:gd name="T22" fmla="*/ 710 w 740"/>
                  <a:gd name="T23" fmla="*/ 45 h 45"/>
                  <a:gd name="T24" fmla="*/ 740 w 740"/>
                  <a:gd name="T25" fmla="*/ 15 h 45"/>
                  <a:gd name="T26" fmla="*/ 740 w 740"/>
                  <a:gd name="T27" fmla="*/ 1 h 45"/>
                  <a:gd name="T28" fmla="*/ 718 w 740"/>
                  <a:gd name="T29" fmla="*/ 0 h 45"/>
                  <a:gd name="T30" fmla="*/ 715 w 740"/>
                  <a:gd name="T3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40" h="45">
                    <a:moveTo>
                      <a:pt x="715" y="0"/>
                    </a:moveTo>
                    <a:cubicBezTo>
                      <a:pt x="704" y="0"/>
                      <a:pt x="704" y="0"/>
                      <a:pt x="704" y="0"/>
                    </a:cubicBezTo>
                    <a:cubicBezTo>
                      <a:pt x="696" y="0"/>
                      <a:pt x="696" y="0"/>
                      <a:pt x="696" y="0"/>
                    </a:cubicBezTo>
                    <a:cubicBezTo>
                      <a:pt x="680" y="0"/>
                      <a:pt x="680" y="0"/>
                      <a:pt x="680" y="0"/>
                    </a:cubicBezTo>
                    <a:cubicBezTo>
                      <a:pt x="441" y="0"/>
                      <a:pt x="441" y="0"/>
                      <a:pt x="441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18" y="9"/>
                      <a:pt x="9" y="23"/>
                    </a:cubicBezTo>
                    <a:cubicBezTo>
                      <a:pt x="4" y="29"/>
                      <a:pt x="1" y="37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700" y="45"/>
                      <a:pt x="700" y="45"/>
                      <a:pt x="700" y="45"/>
                    </a:cubicBezTo>
                    <a:cubicBezTo>
                      <a:pt x="710" y="45"/>
                      <a:pt x="710" y="45"/>
                      <a:pt x="710" y="45"/>
                    </a:cubicBezTo>
                    <a:cubicBezTo>
                      <a:pt x="727" y="45"/>
                      <a:pt x="740" y="32"/>
                      <a:pt x="740" y="15"/>
                    </a:cubicBezTo>
                    <a:cubicBezTo>
                      <a:pt x="740" y="1"/>
                      <a:pt x="740" y="1"/>
                      <a:pt x="740" y="1"/>
                    </a:cubicBezTo>
                    <a:cubicBezTo>
                      <a:pt x="733" y="0"/>
                      <a:pt x="726" y="0"/>
                      <a:pt x="718" y="0"/>
                    </a:cubicBezTo>
                    <a:cubicBezTo>
                      <a:pt x="717" y="0"/>
                      <a:pt x="716" y="0"/>
                      <a:pt x="715" y="0"/>
                    </a:cubicBezTo>
                  </a:path>
                </a:pathLst>
              </a:custGeom>
              <a:solidFill>
                <a:srgbClr val="F2F7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任意多边形 158"/>
              <p:cNvSpPr/>
              <p:nvPr/>
            </p:nvSpPr>
            <p:spPr bwMode="auto">
              <a:xfrm>
                <a:off x="6259242" y="3834936"/>
                <a:ext cx="1219254" cy="219581"/>
              </a:xfrm>
              <a:custGeom>
                <a:avLst/>
                <a:gdLst>
                  <a:gd name="T0" fmla="*/ 391 w 406"/>
                  <a:gd name="T1" fmla="*/ 0 h 73"/>
                  <a:gd name="T2" fmla="*/ 15 w 406"/>
                  <a:gd name="T3" fmla="*/ 0 h 73"/>
                  <a:gd name="T4" fmla="*/ 0 w 406"/>
                  <a:gd name="T5" fmla="*/ 15 h 73"/>
                  <a:gd name="T6" fmla="*/ 0 w 406"/>
                  <a:gd name="T7" fmla="*/ 58 h 73"/>
                  <a:gd name="T8" fmla="*/ 15 w 406"/>
                  <a:gd name="T9" fmla="*/ 73 h 73"/>
                  <a:gd name="T10" fmla="*/ 391 w 406"/>
                  <a:gd name="T11" fmla="*/ 73 h 73"/>
                  <a:gd name="T12" fmla="*/ 406 w 406"/>
                  <a:gd name="T13" fmla="*/ 58 h 73"/>
                  <a:gd name="T14" fmla="*/ 406 w 406"/>
                  <a:gd name="T15" fmla="*/ 15 h 73"/>
                  <a:gd name="T16" fmla="*/ 391 w 406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6" h="73">
                    <a:moveTo>
                      <a:pt x="391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6"/>
                      <a:pt x="6" y="73"/>
                      <a:pt x="15" y="73"/>
                    </a:cubicBezTo>
                    <a:cubicBezTo>
                      <a:pt x="391" y="73"/>
                      <a:pt x="391" y="73"/>
                      <a:pt x="391" y="73"/>
                    </a:cubicBezTo>
                    <a:cubicBezTo>
                      <a:pt x="399" y="73"/>
                      <a:pt x="406" y="66"/>
                      <a:pt x="406" y="58"/>
                    </a:cubicBezTo>
                    <a:cubicBezTo>
                      <a:pt x="406" y="15"/>
                      <a:pt x="406" y="15"/>
                      <a:pt x="406" y="15"/>
                    </a:cubicBezTo>
                    <a:cubicBezTo>
                      <a:pt x="406" y="7"/>
                      <a:pt x="399" y="0"/>
                      <a:pt x="391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任意多边形 159"/>
              <p:cNvSpPr/>
              <p:nvPr/>
            </p:nvSpPr>
            <p:spPr bwMode="auto">
              <a:xfrm>
                <a:off x="6562611" y="4132527"/>
                <a:ext cx="612516" cy="111236"/>
              </a:xfrm>
              <a:custGeom>
                <a:avLst/>
                <a:gdLst>
                  <a:gd name="T0" fmla="*/ 188 w 204"/>
                  <a:gd name="T1" fmla="*/ 0 h 37"/>
                  <a:gd name="T2" fmla="*/ 16 w 204"/>
                  <a:gd name="T3" fmla="*/ 0 h 37"/>
                  <a:gd name="T4" fmla="*/ 0 w 204"/>
                  <a:gd name="T5" fmla="*/ 16 h 37"/>
                  <a:gd name="T6" fmla="*/ 0 w 204"/>
                  <a:gd name="T7" fmla="*/ 21 h 37"/>
                  <a:gd name="T8" fmla="*/ 16 w 204"/>
                  <a:gd name="T9" fmla="*/ 37 h 37"/>
                  <a:gd name="T10" fmla="*/ 188 w 204"/>
                  <a:gd name="T11" fmla="*/ 37 h 37"/>
                  <a:gd name="T12" fmla="*/ 204 w 204"/>
                  <a:gd name="T13" fmla="*/ 21 h 37"/>
                  <a:gd name="T14" fmla="*/ 204 w 204"/>
                  <a:gd name="T15" fmla="*/ 16 h 37"/>
                  <a:gd name="T16" fmla="*/ 188 w 204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37">
                    <a:moveTo>
                      <a:pt x="18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30"/>
                      <a:pt x="7" y="37"/>
                      <a:pt x="16" y="37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97" y="37"/>
                      <a:pt x="204" y="30"/>
                      <a:pt x="204" y="21"/>
                    </a:cubicBezTo>
                    <a:cubicBezTo>
                      <a:pt x="204" y="16"/>
                      <a:pt x="204" y="16"/>
                      <a:pt x="204" y="16"/>
                    </a:cubicBezTo>
                    <a:cubicBezTo>
                      <a:pt x="204" y="7"/>
                      <a:pt x="197" y="0"/>
                      <a:pt x="188" y="0"/>
                    </a:cubicBezTo>
                  </a:path>
                </a:pathLst>
              </a:custGeom>
              <a:solidFill>
                <a:srgbClr val="D5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矩形 240"/>
              <p:cNvSpPr/>
              <p:nvPr/>
            </p:nvSpPr>
            <p:spPr bwMode="auto">
              <a:xfrm>
                <a:off x="8681859" y="4483568"/>
                <a:ext cx="11557" cy="371266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任意多边形 161"/>
              <p:cNvSpPr/>
              <p:nvPr/>
            </p:nvSpPr>
            <p:spPr bwMode="auto">
              <a:xfrm>
                <a:off x="8681859" y="4483568"/>
                <a:ext cx="11557" cy="371266"/>
              </a:xfrm>
              <a:custGeom>
                <a:avLst/>
                <a:gdLst>
                  <a:gd name="T0" fmla="*/ 0 w 8"/>
                  <a:gd name="T1" fmla="*/ 0 h 257"/>
                  <a:gd name="T2" fmla="*/ 0 w 8"/>
                  <a:gd name="T3" fmla="*/ 257 h 257"/>
                  <a:gd name="T4" fmla="*/ 8 w 8"/>
                  <a:gd name="T5" fmla="*/ 257 h 257"/>
                  <a:gd name="T6" fmla="*/ 8 w 8"/>
                  <a:gd name="T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57">
                    <a:moveTo>
                      <a:pt x="0" y="0"/>
                    </a:moveTo>
                    <a:lnTo>
                      <a:pt x="0" y="257"/>
                    </a:lnTo>
                    <a:lnTo>
                      <a:pt x="8" y="257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矩形 242"/>
              <p:cNvSpPr/>
              <p:nvPr/>
            </p:nvSpPr>
            <p:spPr bwMode="auto">
              <a:xfrm>
                <a:off x="5944316" y="3637025"/>
                <a:ext cx="11557" cy="1056013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任意多边形 163"/>
              <p:cNvSpPr/>
              <p:nvPr/>
            </p:nvSpPr>
            <p:spPr bwMode="auto">
              <a:xfrm>
                <a:off x="5944316" y="3637025"/>
                <a:ext cx="11557" cy="1056013"/>
              </a:xfrm>
              <a:custGeom>
                <a:avLst/>
                <a:gdLst>
                  <a:gd name="T0" fmla="*/ 0 w 8"/>
                  <a:gd name="T1" fmla="*/ 0 h 731"/>
                  <a:gd name="T2" fmla="*/ 0 w 8"/>
                  <a:gd name="T3" fmla="*/ 731 h 731"/>
                  <a:gd name="T4" fmla="*/ 8 w 8"/>
                  <a:gd name="T5" fmla="*/ 731 h 731"/>
                  <a:gd name="T6" fmla="*/ 8 w 8"/>
                  <a:gd name="T7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31">
                    <a:moveTo>
                      <a:pt x="0" y="0"/>
                    </a:moveTo>
                    <a:lnTo>
                      <a:pt x="0" y="731"/>
                    </a:lnTo>
                    <a:lnTo>
                      <a:pt x="8" y="731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矩形 244"/>
              <p:cNvSpPr/>
              <p:nvPr/>
            </p:nvSpPr>
            <p:spPr bwMode="auto">
              <a:xfrm>
                <a:off x="7843983" y="3650026"/>
                <a:ext cx="11557" cy="1474951"/>
              </a:xfrm>
              <a:prstGeom prst="rect">
                <a:avLst/>
              </a:pr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任意多边形 165"/>
              <p:cNvSpPr/>
              <p:nvPr/>
            </p:nvSpPr>
            <p:spPr bwMode="auto">
              <a:xfrm>
                <a:off x="7843983" y="3650026"/>
                <a:ext cx="11557" cy="1474951"/>
              </a:xfrm>
              <a:custGeom>
                <a:avLst/>
                <a:gdLst>
                  <a:gd name="T0" fmla="*/ 0 w 8"/>
                  <a:gd name="T1" fmla="*/ 0 h 1021"/>
                  <a:gd name="T2" fmla="*/ 0 w 8"/>
                  <a:gd name="T3" fmla="*/ 1021 h 1021"/>
                  <a:gd name="T4" fmla="*/ 8 w 8"/>
                  <a:gd name="T5" fmla="*/ 1021 h 1021"/>
                  <a:gd name="T6" fmla="*/ 8 w 8"/>
                  <a:gd name="T7" fmla="*/ 0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021">
                    <a:moveTo>
                      <a:pt x="0" y="0"/>
                    </a:moveTo>
                    <a:lnTo>
                      <a:pt x="0" y="1021"/>
                    </a:lnTo>
                    <a:lnTo>
                      <a:pt x="8" y="1021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任意多边形 166"/>
              <p:cNvSpPr/>
              <p:nvPr/>
            </p:nvSpPr>
            <p:spPr bwMode="auto">
              <a:xfrm>
                <a:off x="8291813" y="4812940"/>
                <a:ext cx="599515" cy="596626"/>
              </a:xfrm>
              <a:custGeom>
                <a:avLst/>
                <a:gdLst>
                  <a:gd name="T0" fmla="*/ 100 w 200"/>
                  <a:gd name="T1" fmla="*/ 0 h 199"/>
                  <a:gd name="T2" fmla="*/ 0 w 200"/>
                  <a:gd name="T3" fmla="*/ 99 h 199"/>
                  <a:gd name="T4" fmla="*/ 100 w 200"/>
                  <a:gd name="T5" fmla="*/ 199 h 199"/>
                  <a:gd name="T6" fmla="*/ 200 w 200"/>
                  <a:gd name="T7" fmla="*/ 99 h 199"/>
                  <a:gd name="T8" fmla="*/ 100 w 200"/>
                  <a:gd name="T9" fmla="*/ 0 h 199"/>
                  <a:gd name="T10" fmla="*/ 100 w 200"/>
                  <a:gd name="T11" fmla="*/ 158 h 199"/>
                  <a:gd name="T12" fmla="*/ 44 w 200"/>
                  <a:gd name="T13" fmla="*/ 102 h 199"/>
                  <a:gd name="T14" fmla="*/ 100 w 200"/>
                  <a:gd name="T15" fmla="*/ 45 h 199"/>
                  <a:gd name="T16" fmla="*/ 156 w 200"/>
                  <a:gd name="T17" fmla="*/ 102 h 199"/>
                  <a:gd name="T18" fmla="*/ 100 w 200"/>
                  <a:gd name="T19" fmla="*/ 1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199">
                    <a:moveTo>
                      <a:pt x="100" y="0"/>
                    </a:moveTo>
                    <a:cubicBezTo>
                      <a:pt x="45" y="0"/>
                      <a:pt x="0" y="44"/>
                      <a:pt x="0" y="99"/>
                    </a:cubicBezTo>
                    <a:cubicBezTo>
                      <a:pt x="0" y="154"/>
                      <a:pt x="45" y="199"/>
                      <a:pt x="100" y="199"/>
                    </a:cubicBezTo>
                    <a:cubicBezTo>
                      <a:pt x="155" y="199"/>
                      <a:pt x="200" y="154"/>
                      <a:pt x="200" y="99"/>
                    </a:cubicBezTo>
                    <a:cubicBezTo>
                      <a:pt x="200" y="44"/>
                      <a:pt x="155" y="0"/>
                      <a:pt x="100" y="0"/>
                    </a:cubicBezTo>
                    <a:moveTo>
                      <a:pt x="100" y="158"/>
                    </a:moveTo>
                    <a:cubicBezTo>
                      <a:pt x="69" y="158"/>
                      <a:pt x="44" y="133"/>
                      <a:pt x="44" y="102"/>
                    </a:cubicBezTo>
                    <a:cubicBezTo>
                      <a:pt x="44" y="70"/>
                      <a:pt x="69" y="45"/>
                      <a:pt x="100" y="45"/>
                    </a:cubicBezTo>
                    <a:cubicBezTo>
                      <a:pt x="131" y="45"/>
                      <a:pt x="156" y="70"/>
                      <a:pt x="156" y="102"/>
                    </a:cubicBezTo>
                    <a:cubicBezTo>
                      <a:pt x="156" y="133"/>
                      <a:pt x="131" y="158"/>
                      <a:pt x="100" y="158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椭圆 247"/>
              <p:cNvSpPr/>
              <p:nvPr/>
            </p:nvSpPr>
            <p:spPr bwMode="auto">
              <a:xfrm>
                <a:off x="8423273" y="4947289"/>
                <a:ext cx="336595" cy="3394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椭圆 248"/>
              <p:cNvSpPr/>
              <p:nvPr/>
            </p:nvSpPr>
            <p:spPr bwMode="auto">
              <a:xfrm>
                <a:off x="8522952" y="5049857"/>
                <a:ext cx="137239" cy="134350"/>
              </a:xfrm>
              <a:prstGeom prst="ellipse">
                <a:avLst/>
              </a:prstGeom>
              <a:solidFill>
                <a:srgbClr val="E1E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任意多边形 169"/>
              <p:cNvSpPr/>
              <p:nvPr/>
            </p:nvSpPr>
            <p:spPr bwMode="auto">
              <a:xfrm>
                <a:off x="6337251" y="4812940"/>
                <a:ext cx="598070" cy="596626"/>
              </a:xfrm>
              <a:custGeom>
                <a:avLst/>
                <a:gdLst>
                  <a:gd name="T0" fmla="*/ 99 w 199"/>
                  <a:gd name="T1" fmla="*/ 0 h 199"/>
                  <a:gd name="T2" fmla="*/ 0 w 199"/>
                  <a:gd name="T3" fmla="*/ 99 h 199"/>
                  <a:gd name="T4" fmla="*/ 99 w 199"/>
                  <a:gd name="T5" fmla="*/ 199 h 199"/>
                  <a:gd name="T6" fmla="*/ 199 w 199"/>
                  <a:gd name="T7" fmla="*/ 99 h 199"/>
                  <a:gd name="T8" fmla="*/ 99 w 199"/>
                  <a:gd name="T9" fmla="*/ 0 h 199"/>
                  <a:gd name="T10" fmla="*/ 99 w 199"/>
                  <a:gd name="T11" fmla="*/ 158 h 199"/>
                  <a:gd name="T12" fmla="*/ 43 w 199"/>
                  <a:gd name="T13" fmla="*/ 102 h 199"/>
                  <a:gd name="T14" fmla="*/ 99 w 199"/>
                  <a:gd name="T15" fmla="*/ 45 h 199"/>
                  <a:gd name="T16" fmla="*/ 156 w 199"/>
                  <a:gd name="T17" fmla="*/ 102 h 199"/>
                  <a:gd name="T18" fmla="*/ 99 w 199"/>
                  <a:gd name="T19" fmla="*/ 1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99" y="0"/>
                    </a:moveTo>
                    <a:cubicBezTo>
                      <a:pt x="44" y="0"/>
                      <a:pt x="0" y="44"/>
                      <a:pt x="0" y="99"/>
                    </a:cubicBezTo>
                    <a:cubicBezTo>
                      <a:pt x="0" y="154"/>
                      <a:pt x="44" y="199"/>
                      <a:pt x="99" y="199"/>
                    </a:cubicBezTo>
                    <a:cubicBezTo>
                      <a:pt x="154" y="199"/>
                      <a:pt x="199" y="154"/>
                      <a:pt x="199" y="99"/>
                    </a:cubicBezTo>
                    <a:cubicBezTo>
                      <a:pt x="199" y="44"/>
                      <a:pt x="154" y="0"/>
                      <a:pt x="99" y="0"/>
                    </a:cubicBezTo>
                    <a:moveTo>
                      <a:pt x="99" y="158"/>
                    </a:moveTo>
                    <a:cubicBezTo>
                      <a:pt x="68" y="158"/>
                      <a:pt x="43" y="133"/>
                      <a:pt x="43" y="102"/>
                    </a:cubicBezTo>
                    <a:cubicBezTo>
                      <a:pt x="43" y="70"/>
                      <a:pt x="68" y="45"/>
                      <a:pt x="99" y="45"/>
                    </a:cubicBezTo>
                    <a:cubicBezTo>
                      <a:pt x="131" y="45"/>
                      <a:pt x="156" y="70"/>
                      <a:pt x="156" y="102"/>
                    </a:cubicBezTo>
                    <a:cubicBezTo>
                      <a:pt x="156" y="133"/>
                      <a:pt x="131" y="158"/>
                      <a:pt x="99" y="158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椭圆 250"/>
              <p:cNvSpPr/>
              <p:nvPr/>
            </p:nvSpPr>
            <p:spPr bwMode="auto">
              <a:xfrm>
                <a:off x="6467266" y="4947289"/>
                <a:ext cx="338040" cy="3394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椭圆 251"/>
              <p:cNvSpPr/>
              <p:nvPr/>
            </p:nvSpPr>
            <p:spPr bwMode="auto">
              <a:xfrm>
                <a:off x="6568389" y="5049857"/>
                <a:ext cx="135794" cy="134350"/>
              </a:xfrm>
              <a:prstGeom prst="ellipse">
                <a:avLst/>
              </a:prstGeom>
              <a:solidFill>
                <a:srgbClr val="E1E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任意多边形 172"/>
              <p:cNvSpPr/>
              <p:nvPr/>
            </p:nvSpPr>
            <p:spPr bwMode="auto">
              <a:xfrm>
                <a:off x="2865845" y="2984060"/>
                <a:ext cx="407381" cy="566288"/>
              </a:xfrm>
              <a:custGeom>
                <a:avLst/>
                <a:gdLst>
                  <a:gd name="T0" fmla="*/ 136 w 136"/>
                  <a:gd name="T1" fmla="*/ 68 h 189"/>
                  <a:gd name="T2" fmla="*/ 75 w 136"/>
                  <a:gd name="T3" fmla="*/ 184 h 189"/>
                  <a:gd name="T4" fmla="*/ 60 w 136"/>
                  <a:gd name="T5" fmla="*/ 184 h 189"/>
                  <a:gd name="T6" fmla="*/ 0 w 136"/>
                  <a:gd name="T7" fmla="*/ 68 h 189"/>
                  <a:gd name="T8" fmla="*/ 68 w 136"/>
                  <a:gd name="T9" fmla="*/ 0 h 189"/>
                  <a:gd name="T10" fmla="*/ 136 w 136"/>
                  <a:gd name="T11" fmla="*/ 6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89">
                    <a:moveTo>
                      <a:pt x="136" y="68"/>
                    </a:moveTo>
                    <a:cubicBezTo>
                      <a:pt x="136" y="98"/>
                      <a:pt x="93" y="160"/>
                      <a:pt x="75" y="184"/>
                    </a:cubicBezTo>
                    <a:cubicBezTo>
                      <a:pt x="72" y="189"/>
                      <a:pt x="64" y="189"/>
                      <a:pt x="60" y="184"/>
                    </a:cubicBezTo>
                    <a:cubicBezTo>
                      <a:pt x="43" y="160"/>
                      <a:pt x="0" y="98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5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椭圆 253"/>
              <p:cNvSpPr/>
              <p:nvPr/>
            </p:nvSpPr>
            <p:spPr bwMode="auto">
              <a:xfrm>
                <a:off x="2958300" y="3088072"/>
                <a:ext cx="222470" cy="22247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椭圆 254"/>
              <p:cNvSpPr/>
              <p:nvPr/>
            </p:nvSpPr>
            <p:spPr bwMode="auto">
              <a:xfrm>
                <a:off x="3024753" y="3574906"/>
                <a:ext cx="92455" cy="92455"/>
              </a:xfrm>
              <a:prstGeom prst="ellipse">
                <a:avLst/>
              </a:pr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任意多边形 175"/>
              <p:cNvSpPr/>
              <p:nvPr/>
            </p:nvSpPr>
            <p:spPr bwMode="auto">
              <a:xfrm>
                <a:off x="9032900" y="3700588"/>
                <a:ext cx="410270" cy="566288"/>
              </a:xfrm>
              <a:custGeom>
                <a:avLst/>
                <a:gdLst>
                  <a:gd name="T0" fmla="*/ 137 w 137"/>
                  <a:gd name="T1" fmla="*/ 68 h 189"/>
                  <a:gd name="T2" fmla="*/ 76 w 137"/>
                  <a:gd name="T3" fmla="*/ 184 h 189"/>
                  <a:gd name="T4" fmla="*/ 61 w 137"/>
                  <a:gd name="T5" fmla="*/ 184 h 189"/>
                  <a:gd name="T6" fmla="*/ 0 w 137"/>
                  <a:gd name="T7" fmla="*/ 68 h 189"/>
                  <a:gd name="T8" fmla="*/ 69 w 137"/>
                  <a:gd name="T9" fmla="*/ 0 h 189"/>
                  <a:gd name="T10" fmla="*/ 137 w 137"/>
                  <a:gd name="T11" fmla="*/ 6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189">
                    <a:moveTo>
                      <a:pt x="137" y="68"/>
                    </a:moveTo>
                    <a:cubicBezTo>
                      <a:pt x="137" y="98"/>
                      <a:pt x="94" y="160"/>
                      <a:pt x="76" y="184"/>
                    </a:cubicBezTo>
                    <a:cubicBezTo>
                      <a:pt x="72" y="189"/>
                      <a:pt x="65" y="189"/>
                      <a:pt x="61" y="184"/>
                    </a:cubicBezTo>
                    <a:cubicBezTo>
                      <a:pt x="44" y="160"/>
                      <a:pt x="0" y="98"/>
                      <a:pt x="0" y="68"/>
                    </a:cubicBezTo>
                    <a:cubicBezTo>
                      <a:pt x="0" y="30"/>
                      <a:pt x="31" y="0"/>
                      <a:pt x="69" y="0"/>
                    </a:cubicBezTo>
                    <a:cubicBezTo>
                      <a:pt x="106" y="0"/>
                      <a:pt x="137" y="30"/>
                      <a:pt x="137" y="68"/>
                    </a:cubicBez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椭圆 256"/>
              <p:cNvSpPr/>
              <p:nvPr/>
            </p:nvSpPr>
            <p:spPr bwMode="auto">
              <a:xfrm>
                <a:off x="9128244" y="3806044"/>
                <a:ext cx="222470" cy="2210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椭圆 257"/>
              <p:cNvSpPr/>
              <p:nvPr/>
            </p:nvSpPr>
            <p:spPr bwMode="auto">
              <a:xfrm>
                <a:off x="9194696" y="4291434"/>
                <a:ext cx="92455" cy="92455"/>
              </a:xfrm>
              <a:prstGeom prst="ellipse">
                <a:avLst/>
              </a:pr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椭圆 258"/>
              <p:cNvSpPr/>
              <p:nvPr/>
            </p:nvSpPr>
            <p:spPr bwMode="auto">
              <a:xfrm>
                <a:off x="4522816" y="4810051"/>
                <a:ext cx="546064" cy="546064"/>
              </a:xfrm>
              <a:prstGeom prst="ellipse">
                <a:avLst/>
              </a:pr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椭圆 259"/>
              <p:cNvSpPr/>
              <p:nvPr/>
            </p:nvSpPr>
            <p:spPr bwMode="auto">
              <a:xfrm>
                <a:off x="4642720" y="4935732"/>
                <a:ext cx="309147" cy="3091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任意多边形 180"/>
              <p:cNvSpPr/>
              <p:nvPr/>
            </p:nvSpPr>
            <p:spPr bwMode="auto">
              <a:xfrm>
                <a:off x="4417360" y="4695926"/>
                <a:ext cx="644298" cy="275922"/>
              </a:xfrm>
              <a:custGeom>
                <a:avLst/>
                <a:gdLst>
                  <a:gd name="T0" fmla="*/ 0 w 215"/>
                  <a:gd name="T1" fmla="*/ 0 h 92"/>
                  <a:gd name="T2" fmla="*/ 122 w 215"/>
                  <a:gd name="T3" fmla="*/ 0 h 92"/>
                  <a:gd name="T4" fmla="*/ 215 w 215"/>
                  <a:gd name="T5" fmla="*/ 92 h 92"/>
                  <a:gd name="T6" fmla="*/ 0 w 215"/>
                  <a:gd name="T7" fmla="*/ 92 h 92"/>
                  <a:gd name="T8" fmla="*/ 0 w 215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92">
                    <a:moveTo>
                      <a:pt x="0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73" y="0"/>
                      <a:pt x="215" y="41"/>
                      <a:pt x="215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任意多边形 181"/>
              <p:cNvSpPr/>
              <p:nvPr/>
            </p:nvSpPr>
            <p:spPr bwMode="auto">
              <a:xfrm>
                <a:off x="3556370" y="3892721"/>
                <a:ext cx="1181694" cy="1291484"/>
              </a:xfrm>
              <a:custGeom>
                <a:avLst/>
                <a:gdLst>
                  <a:gd name="T0" fmla="*/ 374 w 394"/>
                  <a:gd name="T1" fmla="*/ 206 h 431"/>
                  <a:gd name="T2" fmla="*/ 299 w 394"/>
                  <a:gd name="T3" fmla="*/ 104 h 431"/>
                  <a:gd name="T4" fmla="*/ 285 w 394"/>
                  <a:gd name="T5" fmla="*/ 74 h 431"/>
                  <a:gd name="T6" fmla="*/ 285 w 394"/>
                  <a:gd name="T7" fmla="*/ 72 h 431"/>
                  <a:gd name="T8" fmla="*/ 308 w 394"/>
                  <a:gd name="T9" fmla="*/ 67 h 431"/>
                  <a:gd name="T10" fmla="*/ 310 w 394"/>
                  <a:gd name="T11" fmla="*/ 63 h 431"/>
                  <a:gd name="T12" fmla="*/ 297 w 394"/>
                  <a:gd name="T13" fmla="*/ 10 h 431"/>
                  <a:gd name="T14" fmla="*/ 282 w 394"/>
                  <a:gd name="T15" fmla="*/ 1 h 431"/>
                  <a:gd name="T16" fmla="*/ 260 w 394"/>
                  <a:gd name="T17" fmla="*/ 7 h 431"/>
                  <a:gd name="T18" fmla="*/ 234 w 394"/>
                  <a:gd name="T19" fmla="*/ 49 h 431"/>
                  <a:gd name="T20" fmla="*/ 234 w 394"/>
                  <a:gd name="T21" fmla="*/ 50 h 431"/>
                  <a:gd name="T22" fmla="*/ 234 w 394"/>
                  <a:gd name="T23" fmla="*/ 50 h 431"/>
                  <a:gd name="T24" fmla="*/ 256 w 394"/>
                  <a:gd name="T25" fmla="*/ 141 h 431"/>
                  <a:gd name="T26" fmla="*/ 274 w 394"/>
                  <a:gd name="T27" fmla="*/ 113 h 431"/>
                  <a:gd name="T28" fmla="*/ 274 w 394"/>
                  <a:gd name="T29" fmla="*/ 360 h 431"/>
                  <a:gd name="T30" fmla="*/ 0 w 394"/>
                  <a:gd name="T31" fmla="*/ 360 h 431"/>
                  <a:gd name="T32" fmla="*/ 0 w 394"/>
                  <a:gd name="T33" fmla="*/ 398 h 431"/>
                  <a:gd name="T34" fmla="*/ 34 w 394"/>
                  <a:gd name="T35" fmla="*/ 431 h 431"/>
                  <a:gd name="T36" fmla="*/ 254 w 394"/>
                  <a:gd name="T37" fmla="*/ 431 h 431"/>
                  <a:gd name="T38" fmla="*/ 310 w 394"/>
                  <a:gd name="T39" fmla="*/ 399 h 431"/>
                  <a:gd name="T40" fmla="*/ 310 w 394"/>
                  <a:gd name="T41" fmla="*/ 399 h 431"/>
                  <a:gd name="T42" fmla="*/ 379 w 394"/>
                  <a:gd name="T43" fmla="*/ 290 h 431"/>
                  <a:gd name="T44" fmla="*/ 374 w 394"/>
                  <a:gd name="T45" fmla="*/ 206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4" h="431">
                    <a:moveTo>
                      <a:pt x="374" y="206"/>
                    </a:moveTo>
                    <a:cubicBezTo>
                      <a:pt x="299" y="104"/>
                      <a:pt x="299" y="104"/>
                      <a:pt x="299" y="104"/>
                    </a:cubicBezTo>
                    <a:cubicBezTo>
                      <a:pt x="292" y="95"/>
                      <a:pt x="288" y="85"/>
                      <a:pt x="285" y="74"/>
                    </a:cubicBezTo>
                    <a:cubicBezTo>
                      <a:pt x="285" y="72"/>
                      <a:pt x="285" y="72"/>
                      <a:pt x="285" y="72"/>
                    </a:cubicBezTo>
                    <a:cubicBezTo>
                      <a:pt x="308" y="67"/>
                      <a:pt x="308" y="67"/>
                      <a:pt x="308" y="67"/>
                    </a:cubicBezTo>
                    <a:cubicBezTo>
                      <a:pt x="309" y="66"/>
                      <a:pt x="311" y="65"/>
                      <a:pt x="310" y="63"/>
                    </a:cubicBezTo>
                    <a:cubicBezTo>
                      <a:pt x="297" y="10"/>
                      <a:pt x="297" y="10"/>
                      <a:pt x="297" y="10"/>
                    </a:cubicBezTo>
                    <a:cubicBezTo>
                      <a:pt x="296" y="4"/>
                      <a:pt x="289" y="0"/>
                      <a:pt x="282" y="1"/>
                    </a:cubicBezTo>
                    <a:cubicBezTo>
                      <a:pt x="260" y="7"/>
                      <a:pt x="260" y="7"/>
                      <a:pt x="260" y="7"/>
                    </a:cubicBezTo>
                    <a:cubicBezTo>
                      <a:pt x="241" y="11"/>
                      <a:pt x="229" y="30"/>
                      <a:pt x="234" y="49"/>
                    </a:cubicBezTo>
                    <a:cubicBezTo>
                      <a:pt x="234" y="50"/>
                      <a:pt x="234" y="50"/>
                      <a:pt x="234" y="50"/>
                    </a:cubicBezTo>
                    <a:cubicBezTo>
                      <a:pt x="234" y="50"/>
                      <a:pt x="234" y="50"/>
                      <a:pt x="234" y="50"/>
                    </a:cubicBezTo>
                    <a:cubicBezTo>
                      <a:pt x="256" y="141"/>
                      <a:pt x="256" y="141"/>
                      <a:pt x="256" y="141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16"/>
                      <a:pt x="15" y="431"/>
                      <a:pt x="34" y="431"/>
                    </a:cubicBezTo>
                    <a:cubicBezTo>
                      <a:pt x="254" y="431"/>
                      <a:pt x="254" y="431"/>
                      <a:pt x="254" y="431"/>
                    </a:cubicBezTo>
                    <a:cubicBezTo>
                      <a:pt x="278" y="431"/>
                      <a:pt x="299" y="419"/>
                      <a:pt x="310" y="399"/>
                    </a:cubicBezTo>
                    <a:cubicBezTo>
                      <a:pt x="310" y="399"/>
                      <a:pt x="310" y="399"/>
                      <a:pt x="310" y="399"/>
                    </a:cubicBezTo>
                    <a:cubicBezTo>
                      <a:pt x="379" y="290"/>
                      <a:pt x="379" y="290"/>
                      <a:pt x="379" y="290"/>
                    </a:cubicBezTo>
                    <a:cubicBezTo>
                      <a:pt x="394" y="263"/>
                      <a:pt x="392" y="230"/>
                      <a:pt x="374" y="206"/>
                    </a:cubicBezTo>
                    <a:close/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任意多边形 182"/>
              <p:cNvSpPr/>
              <p:nvPr/>
            </p:nvSpPr>
            <p:spPr bwMode="auto">
              <a:xfrm>
                <a:off x="3894410" y="3814712"/>
                <a:ext cx="205135" cy="195023"/>
              </a:xfrm>
              <a:custGeom>
                <a:avLst/>
                <a:gdLst>
                  <a:gd name="T0" fmla="*/ 8 w 68"/>
                  <a:gd name="T1" fmla="*/ 9 h 65"/>
                  <a:gd name="T2" fmla="*/ 27 w 68"/>
                  <a:gd name="T3" fmla="*/ 5 h 65"/>
                  <a:gd name="T4" fmla="*/ 64 w 68"/>
                  <a:gd name="T5" fmla="*/ 25 h 65"/>
                  <a:gd name="T6" fmla="*/ 40 w 68"/>
                  <a:gd name="T7" fmla="*/ 60 h 65"/>
                  <a:gd name="T8" fmla="*/ 28 w 68"/>
                  <a:gd name="T9" fmla="*/ 63 h 65"/>
                  <a:gd name="T10" fmla="*/ 9 w 68"/>
                  <a:gd name="T11" fmla="*/ 53 h 65"/>
                  <a:gd name="T12" fmla="*/ 1 w 68"/>
                  <a:gd name="T13" fmla="*/ 19 h 65"/>
                  <a:gd name="T14" fmla="*/ 8 w 68"/>
                  <a:gd name="T15" fmla="*/ 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65">
                    <a:moveTo>
                      <a:pt x="8" y="9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43" y="0"/>
                      <a:pt x="60" y="9"/>
                      <a:pt x="64" y="25"/>
                    </a:cubicBezTo>
                    <a:cubicBezTo>
                      <a:pt x="68" y="40"/>
                      <a:pt x="57" y="55"/>
                      <a:pt x="40" y="60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19" y="65"/>
                      <a:pt x="11" y="60"/>
                      <a:pt x="9" y="5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5"/>
                      <a:pt x="3" y="10"/>
                      <a:pt x="8" y="9"/>
                    </a:cubicBez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任意多边形 183"/>
              <p:cNvSpPr/>
              <p:nvPr/>
            </p:nvSpPr>
            <p:spPr bwMode="auto">
              <a:xfrm>
                <a:off x="4389912" y="3886943"/>
                <a:ext cx="128571" cy="215248"/>
              </a:xfrm>
              <a:custGeom>
                <a:avLst/>
                <a:gdLst>
                  <a:gd name="T0" fmla="*/ 38 w 43"/>
                  <a:gd name="T1" fmla="*/ 32 h 72"/>
                  <a:gd name="T2" fmla="*/ 30 w 43"/>
                  <a:gd name="T3" fmla="*/ 70 h 72"/>
                  <a:gd name="T4" fmla="*/ 4 w 43"/>
                  <a:gd name="T5" fmla="*/ 40 h 72"/>
                  <a:gd name="T6" fmla="*/ 13 w 43"/>
                  <a:gd name="T7" fmla="*/ 2 h 72"/>
                  <a:gd name="T8" fmla="*/ 38 w 43"/>
                  <a:gd name="T9" fmla="*/ 3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2">
                    <a:moveTo>
                      <a:pt x="38" y="32"/>
                    </a:moveTo>
                    <a:cubicBezTo>
                      <a:pt x="43" y="50"/>
                      <a:pt x="39" y="67"/>
                      <a:pt x="30" y="70"/>
                    </a:cubicBezTo>
                    <a:cubicBezTo>
                      <a:pt x="20" y="72"/>
                      <a:pt x="9" y="59"/>
                      <a:pt x="4" y="40"/>
                    </a:cubicBezTo>
                    <a:cubicBezTo>
                      <a:pt x="0" y="21"/>
                      <a:pt x="4" y="4"/>
                      <a:pt x="13" y="2"/>
                    </a:cubicBezTo>
                    <a:cubicBezTo>
                      <a:pt x="22" y="0"/>
                      <a:pt x="34" y="13"/>
                      <a:pt x="38" y="32"/>
                    </a:cubicBez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任意多边形 184"/>
              <p:cNvSpPr/>
              <p:nvPr/>
            </p:nvSpPr>
            <p:spPr bwMode="auto">
              <a:xfrm>
                <a:off x="4408692" y="3889832"/>
                <a:ext cx="70787" cy="122793"/>
              </a:xfrm>
              <a:custGeom>
                <a:avLst/>
                <a:gdLst>
                  <a:gd name="T0" fmla="*/ 22 w 24"/>
                  <a:gd name="T1" fmla="*/ 18 h 41"/>
                  <a:gd name="T2" fmla="*/ 17 w 24"/>
                  <a:gd name="T3" fmla="*/ 40 h 41"/>
                  <a:gd name="T4" fmla="*/ 2 w 24"/>
                  <a:gd name="T5" fmla="*/ 23 h 41"/>
                  <a:gd name="T6" fmla="*/ 7 w 24"/>
                  <a:gd name="T7" fmla="*/ 1 h 41"/>
                  <a:gd name="T8" fmla="*/ 22 w 24"/>
                  <a:gd name="T9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1">
                    <a:moveTo>
                      <a:pt x="22" y="18"/>
                    </a:moveTo>
                    <a:cubicBezTo>
                      <a:pt x="24" y="29"/>
                      <a:pt x="22" y="39"/>
                      <a:pt x="17" y="40"/>
                    </a:cubicBezTo>
                    <a:cubicBezTo>
                      <a:pt x="11" y="41"/>
                      <a:pt x="5" y="34"/>
                      <a:pt x="2" y="23"/>
                    </a:cubicBezTo>
                    <a:cubicBezTo>
                      <a:pt x="0" y="12"/>
                      <a:pt x="2" y="2"/>
                      <a:pt x="7" y="1"/>
                    </a:cubicBezTo>
                    <a:cubicBezTo>
                      <a:pt x="13" y="0"/>
                      <a:pt x="19" y="7"/>
                      <a:pt x="2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任意多边形 185"/>
              <p:cNvSpPr/>
              <p:nvPr/>
            </p:nvSpPr>
            <p:spPr bwMode="auto">
              <a:xfrm>
                <a:off x="4027314" y="3871052"/>
                <a:ext cx="234027" cy="150240"/>
              </a:xfrm>
              <a:custGeom>
                <a:avLst/>
                <a:gdLst>
                  <a:gd name="T0" fmla="*/ 78 w 78"/>
                  <a:gd name="T1" fmla="*/ 47 h 50"/>
                  <a:gd name="T2" fmla="*/ 57 w 78"/>
                  <a:gd name="T3" fmla="*/ 11 h 50"/>
                  <a:gd name="T4" fmla="*/ 38 w 78"/>
                  <a:gd name="T5" fmla="*/ 0 h 50"/>
                  <a:gd name="T6" fmla="*/ 33 w 78"/>
                  <a:gd name="T7" fmla="*/ 1 h 50"/>
                  <a:gd name="T8" fmla="*/ 2 w 78"/>
                  <a:gd name="T9" fmla="*/ 8 h 50"/>
                  <a:gd name="T10" fmla="*/ 0 w 78"/>
                  <a:gd name="T11" fmla="*/ 11 h 50"/>
                  <a:gd name="T12" fmla="*/ 3 w 78"/>
                  <a:gd name="T13" fmla="*/ 12 h 50"/>
                  <a:gd name="T14" fmla="*/ 34 w 78"/>
                  <a:gd name="T15" fmla="*/ 5 h 50"/>
                  <a:gd name="T16" fmla="*/ 38 w 78"/>
                  <a:gd name="T17" fmla="*/ 4 h 50"/>
                  <a:gd name="T18" fmla="*/ 53 w 78"/>
                  <a:gd name="T19" fmla="*/ 13 h 50"/>
                  <a:gd name="T20" fmla="*/ 74 w 78"/>
                  <a:gd name="T21" fmla="*/ 49 h 50"/>
                  <a:gd name="T22" fmla="*/ 77 w 78"/>
                  <a:gd name="T23" fmla="*/ 50 h 50"/>
                  <a:gd name="T24" fmla="*/ 78 w 78"/>
                  <a:gd name="T25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50">
                    <a:moveTo>
                      <a:pt x="78" y="47"/>
                    </a:moveTo>
                    <a:cubicBezTo>
                      <a:pt x="57" y="11"/>
                      <a:pt x="57" y="11"/>
                      <a:pt x="57" y="11"/>
                    </a:cubicBezTo>
                    <a:cubicBezTo>
                      <a:pt x="53" y="4"/>
                      <a:pt x="46" y="0"/>
                      <a:pt x="38" y="0"/>
                    </a:cubicBezTo>
                    <a:cubicBezTo>
                      <a:pt x="37" y="0"/>
                      <a:pt x="35" y="0"/>
                      <a:pt x="33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1" y="12"/>
                      <a:pt x="2" y="13"/>
                      <a:pt x="3" y="1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4"/>
                      <a:pt x="37" y="4"/>
                      <a:pt x="38" y="4"/>
                    </a:cubicBezTo>
                    <a:cubicBezTo>
                      <a:pt x="44" y="4"/>
                      <a:pt x="50" y="7"/>
                      <a:pt x="53" y="13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50"/>
                      <a:pt x="76" y="50"/>
                      <a:pt x="77" y="50"/>
                    </a:cubicBezTo>
                    <a:cubicBezTo>
                      <a:pt x="78" y="49"/>
                      <a:pt x="78" y="48"/>
                      <a:pt x="78" y="47"/>
                    </a:cubicBez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任意多边形 186"/>
              <p:cNvSpPr/>
              <p:nvPr/>
            </p:nvSpPr>
            <p:spPr bwMode="auto">
              <a:xfrm>
                <a:off x="4057651" y="3999622"/>
                <a:ext cx="231138" cy="99679"/>
              </a:xfrm>
              <a:custGeom>
                <a:avLst/>
                <a:gdLst>
                  <a:gd name="T0" fmla="*/ 73 w 77"/>
                  <a:gd name="T1" fmla="*/ 17 h 33"/>
                  <a:gd name="T2" fmla="*/ 8 w 77"/>
                  <a:gd name="T3" fmla="*/ 33 h 33"/>
                  <a:gd name="T4" fmla="*/ 2 w 77"/>
                  <a:gd name="T5" fmla="*/ 29 h 33"/>
                  <a:gd name="T6" fmla="*/ 0 w 77"/>
                  <a:gd name="T7" fmla="*/ 22 h 33"/>
                  <a:gd name="T8" fmla="*/ 4 w 77"/>
                  <a:gd name="T9" fmla="*/ 17 h 33"/>
                  <a:gd name="T10" fmla="*/ 69 w 77"/>
                  <a:gd name="T11" fmla="*/ 1 h 33"/>
                  <a:gd name="T12" fmla="*/ 75 w 77"/>
                  <a:gd name="T13" fmla="*/ 4 h 33"/>
                  <a:gd name="T14" fmla="*/ 77 w 77"/>
                  <a:gd name="T15" fmla="*/ 11 h 33"/>
                  <a:gd name="T16" fmla="*/ 73 w 77"/>
                  <a:gd name="T17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33">
                    <a:moveTo>
                      <a:pt x="73" y="17"/>
                    </a:moveTo>
                    <a:cubicBezTo>
                      <a:pt x="8" y="33"/>
                      <a:pt x="8" y="33"/>
                      <a:pt x="8" y="33"/>
                    </a:cubicBezTo>
                    <a:cubicBezTo>
                      <a:pt x="5" y="33"/>
                      <a:pt x="2" y="32"/>
                      <a:pt x="2" y="29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0"/>
                      <a:pt x="1" y="17"/>
                      <a:pt x="4" y="17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2" y="0"/>
                      <a:pt x="74" y="2"/>
                      <a:pt x="75" y="4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14"/>
                      <a:pt x="76" y="16"/>
                      <a:pt x="73" y="17"/>
                    </a:cubicBez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任意多边形 187"/>
              <p:cNvSpPr/>
              <p:nvPr/>
            </p:nvSpPr>
            <p:spPr bwMode="auto">
              <a:xfrm>
                <a:off x="4231004" y="3999622"/>
                <a:ext cx="66452" cy="88122"/>
              </a:xfrm>
              <a:custGeom>
                <a:avLst/>
                <a:gdLst>
                  <a:gd name="T0" fmla="*/ 22 w 22"/>
                  <a:gd name="T1" fmla="*/ 26 h 29"/>
                  <a:gd name="T2" fmla="*/ 13 w 22"/>
                  <a:gd name="T3" fmla="*/ 28 h 29"/>
                  <a:gd name="T4" fmla="*/ 4 w 22"/>
                  <a:gd name="T5" fmla="*/ 23 h 29"/>
                  <a:gd name="T6" fmla="*/ 0 w 22"/>
                  <a:gd name="T7" fmla="*/ 3 h 29"/>
                  <a:gd name="T8" fmla="*/ 16 w 22"/>
                  <a:gd name="T9" fmla="*/ 0 h 29"/>
                  <a:gd name="T10" fmla="*/ 22 w 22"/>
                  <a:gd name="T11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9">
                    <a:moveTo>
                      <a:pt x="22" y="26"/>
                    </a:moveTo>
                    <a:cubicBezTo>
                      <a:pt x="13" y="28"/>
                      <a:pt x="13" y="28"/>
                      <a:pt x="13" y="28"/>
                    </a:cubicBezTo>
                    <a:cubicBezTo>
                      <a:pt x="9" y="29"/>
                      <a:pt x="5" y="27"/>
                      <a:pt x="4" y="2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22" y="26"/>
                    </a:ln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任意多边形 188"/>
              <p:cNvSpPr/>
              <p:nvPr/>
            </p:nvSpPr>
            <p:spPr bwMode="auto">
              <a:xfrm>
                <a:off x="4044650" y="4038627"/>
                <a:ext cx="63563" cy="75120"/>
              </a:xfrm>
              <a:custGeom>
                <a:avLst/>
                <a:gdLst>
                  <a:gd name="T0" fmla="*/ 13 w 21"/>
                  <a:gd name="T1" fmla="*/ 24 h 25"/>
                  <a:gd name="T2" fmla="*/ 13 w 21"/>
                  <a:gd name="T3" fmla="*/ 24 h 25"/>
                  <a:gd name="T4" fmla="*/ 2 w 21"/>
                  <a:gd name="T5" fmla="*/ 17 h 25"/>
                  <a:gd name="T6" fmla="*/ 1 w 21"/>
                  <a:gd name="T7" fmla="*/ 13 h 25"/>
                  <a:gd name="T8" fmla="*/ 8 w 21"/>
                  <a:gd name="T9" fmla="*/ 2 h 25"/>
                  <a:gd name="T10" fmla="*/ 19 w 21"/>
                  <a:gd name="T11" fmla="*/ 8 h 25"/>
                  <a:gd name="T12" fmla="*/ 20 w 21"/>
                  <a:gd name="T13" fmla="*/ 12 h 25"/>
                  <a:gd name="T14" fmla="*/ 13 w 21"/>
                  <a:gd name="T15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5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8" y="25"/>
                      <a:pt x="3" y="22"/>
                      <a:pt x="2" y="1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3" y="3"/>
                      <a:pt x="8" y="2"/>
                    </a:cubicBezTo>
                    <a:cubicBezTo>
                      <a:pt x="13" y="0"/>
                      <a:pt x="18" y="3"/>
                      <a:pt x="19" y="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7"/>
                      <a:pt x="18" y="23"/>
                      <a:pt x="13" y="24"/>
                    </a:cubicBezTo>
                    <a:close/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任意多边形 189"/>
              <p:cNvSpPr/>
              <p:nvPr/>
            </p:nvSpPr>
            <p:spPr bwMode="auto">
              <a:xfrm>
                <a:off x="2748831" y="3814712"/>
                <a:ext cx="671746" cy="719417"/>
              </a:xfrm>
              <a:custGeom>
                <a:avLst/>
                <a:gdLst>
                  <a:gd name="T0" fmla="*/ 47 w 224"/>
                  <a:gd name="T1" fmla="*/ 240 h 240"/>
                  <a:gd name="T2" fmla="*/ 205 w 224"/>
                  <a:gd name="T3" fmla="*/ 240 h 240"/>
                  <a:gd name="T4" fmla="*/ 224 w 224"/>
                  <a:gd name="T5" fmla="*/ 221 h 240"/>
                  <a:gd name="T6" fmla="*/ 224 w 224"/>
                  <a:gd name="T7" fmla="*/ 19 h 240"/>
                  <a:gd name="T8" fmla="*/ 205 w 224"/>
                  <a:gd name="T9" fmla="*/ 0 h 240"/>
                  <a:gd name="T10" fmla="*/ 47 w 224"/>
                  <a:gd name="T11" fmla="*/ 0 h 240"/>
                  <a:gd name="T12" fmla="*/ 0 w 224"/>
                  <a:gd name="T13" fmla="*/ 47 h 240"/>
                  <a:gd name="T14" fmla="*/ 0 w 224"/>
                  <a:gd name="T15" fmla="*/ 193 h 240"/>
                  <a:gd name="T16" fmla="*/ 47 w 224"/>
                  <a:gd name="T17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40">
                    <a:moveTo>
                      <a:pt x="47" y="240"/>
                    </a:move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15" y="240"/>
                      <a:pt x="224" y="232"/>
                      <a:pt x="224" y="221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24" y="9"/>
                      <a:pt x="215" y="0"/>
                      <a:pt x="205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19"/>
                      <a:pt x="21" y="240"/>
                      <a:pt x="47" y="240"/>
                    </a:cubicBezTo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任意多边形 190"/>
              <p:cNvSpPr/>
              <p:nvPr/>
            </p:nvSpPr>
            <p:spPr bwMode="auto">
              <a:xfrm>
                <a:off x="2877402" y="4534129"/>
                <a:ext cx="13002" cy="0"/>
              </a:xfrm>
              <a:custGeom>
                <a:avLst/>
                <a:gdLst>
                  <a:gd name="T0" fmla="*/ 4 w 4"/>
                  <a:gd name="T1" fmla="*/ 4 w 4"/>
                  <a:gd name="T2" fmla="*/ 4 w 4"/>
                  <a:gd name="T3" fmla="*/ 4 w 4"/>
                  <a:gd name="T4" fmla="*/ 4 w 4"/>
                  <a:gd name="T5" fmla="*/ 4 w 4"/>
                  <a:gd name="T6" fmla="*/ 4 w 4"/>
                  <a:gd name="T7" fmla="*/ 3 w 4"/>
                  <a:gd name="T8" fmla="*/ 3 w 4"/>
                  <a:gd name="T9" fmla="*/ 3 w 4"/>
                  <a:gd name="T10" fmla="*/ 3 w 4"/>
                  <a:gd name="T11" fmla="*/ 3 w 4"/>
                  <a:gd name="T12" fmla="*/ 3 w 4"/>
                  <a:gd name="T13" fmla="*/ 3 w 4"/>
                  <a:gd name="T14" fmla="*/ 3 w 4"/>
                  <a:gd name="T15" fmla="*/ 3 w 4"/>
                  <a:gd name="T16" fmla="*/ 2 w 4"/>
                  <a:gd name="T17" fmla="*/ 2 w 4"/>
                  <a:gd name="T18" fmla="*/ 2 w 4"/>
                  <a:gd name="T19" fmla="*/ 2 w 4"/>
                  <a:gd name="T20" fmla="*/ 2 w 4"/>
                  <a:gd name="T21" fmla="*/ 2 w 4"/>
                  <a:gd name="T22" fmla="*/ 2 w 4"/>
                  <a:gd name="T23" fmla="*/ 2 w 4"/>
                  <a:gd name="T24" fmla="*/ 2 w 4"/>
                  <a:gd name="T25" fmla="*/ 2 w 4"/>
                  <a:gd name="T26" fmla="*/ 2 w 4"/>
                  <a:gd name="T27" fmla="*/ 2 w 4"/>
                  <a:gd name="T28" fmla="*/ 1 w 4"/>
                  <a:gd name="T29" fmla="*/ 1 w 4"/>
                  <a:gd name="T30" fmla="*/ 1 w 4"/>
                  <a:gd name="T31" fmla="*/ 1 w 4"/>
                  <a:gd name="T32" fmla="*/ 1 w 4"/>
                  <a:gd name="T33" fmla="*/ 1 w 4"/>
                  <a:gd name="T34" fmla="*/ 1 w 4"/>
                  <a:gd name="T35" fmla="*/ 1 w 4"/>
                  <a:gd name="T36" fmla="*/ 1 w 4"/>
                  <a:gd name="T37" fmla="*/ 0 w 4"/>
                  <a:gd name="T38" fmla="*/ 0 w 4"/>
                  <a:gd name="T39" fmla="*/ 0 w 4"/>
                  <a:gd name="T40" fmla="*/ 0 w 4"/>
                  <a:gd name="T41" fmla="*/ 0 w 4"/>
                  <a:gd name="T42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  <a:cxn ang="0">
                    <a:pos x="T12" y="0"/>
                  </a:cxn>
                  <a:cxn ang="0">
                    <a:pos x="T13" y="0"/>
                  </a:cxn>
                  <a:cxn ang="0">
                    <a:pos x="T14" y="0"/>
                  </a:cxn>
                  <a:cxn ang="0">
                    <a:pos x="T15" y="0"/>
                  </a:cxn>
                  <a:cxn ang="0">
                    <a:pos x="T16" y="0"/>
                  </a:cxn>
                  <a:cxn ang="0">
                    <a:pos x="T17" y="0"/>
                  </a:cxn>
                  <a:cxn ang="0">
                    <a:pos x="T18" y="0"/>
                  </a:cxn>
                  <a:cxn ang="0">
                    <a:pos x="T19" y="0"/>
                  </a:cxn>
                  <a:cxn ang="0">
                    <a:pos x="T20" y="0"/>
                  </a:cxn>
                  <a:cxn ang="0">
                    <a:pos x="T21" y="0"/>
                  </a:cxn>
                  <a:cxn ang="0">
                    <a:pos x="T22" y="0"/>
                  </a:cxn>
                  <a:cxn ang="0">
                    <a:pos x="T23" y="0"/>
                  </a:cxn>
                  <a:cxn ang="0">
                    <a:pos x="T24" y="0"/>
                  </a:cxn>
                  <a:cxn ang="0">
                    <a:pos x="T25" y="0"/>
                  </a:cxn>
                  <a:cxn ang="0">
                    <a:pos x="T26" y="0"/>
                  </a:cxn>
                  <a:cxn ang="0">
                    <a:pos x="T27" y="0"/>
                  </a:cxn>
                  <a:cxn ang="0">
                    <a:pos x="T28" y="0"/>
                  </a:cxn>
                  <a:cxn ang="0">
                    <a:pos x="T29" y="0"/>
                  </a:cxn>
                  <a:cxn ang="0">
                    <a:pos x="T30" y="0"/>
                  </a:cxn>
                  <a:cxn ang="0">
                    <a:pos x="T31" y="0"/>
                  </a:cxn>
                  <a:cxn ang="0">
                    <a:pos x="T32" y="0"/>
                  </a:cxn>
                  <a:cxn ang="0">
                    <a:pos x="T33" y="0"/>
                  </a:cxn>
                  <a:cxn ang="0">
                    <a:pos x="T34" y="0"/>
                  </a:cxn>
                  <a:cxn ang="0">
                    <a:pos x="T35" y="0"/>
                  </a:cxn>
                  <a:cxn ang="0">
                    <a:pos x="T36" y="0"/>
                  </a:cxn>
                  <a:cxn ang="0">
                    <a:pos x="T37" y="0"/>
                  </a:cxn>
                  <a:cxn ang="0">
                    <a:pos x="T38" y="0"/>
                  </a:cxn>
                  <a:cxn ang="0">
                    <a:pos x="T39" y="0"/>
                  </a:cxn>
                  <a:cxn ang="0">
                    <a:pos x="T40" y="0"/>
                  </a:cxn>
                  <a:cxn ang="0">
                    <a:pos x="T41" y="0"/>
                  </a:cxn>
                  <a:cxn ang="0">
                    <a:pos x="T4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CB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任意多边形 191"/>
              <p:cNvSpPr/>
              <p:nvPr/>
            </p:nvSpPr>
            <p:spPr bwMode="auto">
              <a:xfrm>
                <a:off x="2751720" y="4420005"/>
                <a:ext cx="668857" cy="114125"/>
              </a:xfrm>
              <a:custGeom>
                <a:avLst/>
                <a:gdLst>
                  <a:gd name="T0" fmla="*/ 1 w 223"/>
                  <a:gd name="T1" fmla="*/ 1 h 38"/>
                  <a:gd name="T2" fmla="*/ 42 w 223"/>
                  <a:gd name="T3" fmla="*/ 38 h 38"/>
                  <a:gd name="T4" fmla="*/ 42 w 223"/>
                  <a:gd name="T5" fmla="*/ 38 h 38"/>
                  <a:gd name="T6" fmla="*/ 42 w 223"/>
                  <a:gd name="T7" fmla="*/ 38 h 38"/>
                  <a:gd name="T8" fmla="*/ 42 w 223"/>
                  <a:gd name="T9" fmla="*/ 38 h 38"/>
                  <a:gd name="T10" fmla="*/ 43 w 223"/>
                  <a:gd name="T11" fmla="*/ 38 h 38"/>
                  <a:gd name="T12" fmla="*/ 43 w 223"/>
                  <a:gd name="T13" fmla="*/ 38 h 38"/>
                  <a:gd name="T14" fmla="*/ 43 w 223"/>
                  <a:gd name="T15" fmla="*/ 38 h 38"/>
                  <a:gd name="T16" fmla="*/ 43 w 223"/>
                  <a:gd name="T17" fmla="*/ 38 h 38"/>
                  <a:gd name="T18" fmla="*/ 43 w 223"/>
                  <a:gd name="T19" fmla="*/ 38 h 38"/>
                  <a:gd name="T20" fmla="*/ 43 w 223"/>
                  <a:gd name="T21" fmla="*/ 38 h 38"/>
                  <a:gd name="T22" fmla="*/ 44 w 223"/>
                  <a:gd name="T23" fmla="*/ 38 h 38"/>
                  <a:gd name="T24" fmla="*/ 44 w 223"/>
                  <a:gd name="T25" fmla="*/ 38 h 38"/>
                  <a:gd name="T26" fmla="*/ 44 w 223"/>
                  <a:gd name="T27" fmla="*/ 38 h 38"/>
                  <a:gd name="T28" fmla="*/ 44 w 223"/>
                  <a:gd name="T29" fmla="*/ 38 h 38"/>
                  <a:gd name="T30" fmla="*/ 44 w 223"/>
                  <a:gd name="T31" fmla="*/ 38 h 38"/>
                  <a:gd name="T32" fmla="*/ 44 w 223"/>
                  <a:gd name="T33" fmla="*/ 38 h 38"/>
                  <a:gd name="T34" fmla="*/ 44 w 223"/>
                  <a:gd name="T35" fmla="*/ 38 h 38"/>
                  <a:gd name="T36" fmla="*/ 45 w 223"/>
                  <a:gd name="T37" fmla="*/ 38 h 38"/>
                  <a:gd name="T38" fmla="*/ 45 w 223"/>
                  <a:gd name="T39" fmla="*/ 38 h 38"/>
                  <a:gd name="T40" fmla="*/ 45 w 223"/>
                  <a:gd name="T41" fmla="*/ 38 h 38"/>
                  <a:gd name="T42" fmla="*/ 45 w 223"/>
                  <a:gd name="T43" fmla="*/ 38 h 38"/>
                  <a:gd name="T44" fmla="*/ 45 w 223"/>
                  <a:gd name="T45" fmla="*/ 38 h 38"/>
                  <a:gd name="T46" fmla="*/ 45 w 223"/>
                  <a:gd name="T47" fmla="*/ 38 h 38"/>
                  <a:gd name="T48" fmla="*/ 45 w 223"/>
                  <a:gd name="T49" fmla="*/ 38 h 38"/>
                  <a:gd name="T50" fmla="*/ 46 w 223"/>
                  <a:gd name="T51" fmla="*/ 38 h 38"/>
                  <a:gd name="T52" fmla="*/ 46 w 223"/>
                  <a:gd name="T53" fmla="*/ 38 h 38"/>
                  <a:gd name="T54" fmla="*/ 46 w 223"/>
                  <a:gd name="T55" fmla="*/ 38 h 38"/>
                  <a:gd name="T56" fmla="*/ 46 w 223"/>
                  <a:gd name="T57" fmla="*/ 38 h 38"/>
                  <a:gd name="T58" fmla="*/ 46 w 223"/>
                  <a:gd name="T59" fmla="*/ 38 h 38"/>
                  <a:gd name="T60" fmla="*/ 114 w 223"/>
                  <a:gd name="T61" fmla="*/ 38 h 38"/>
                  <a:gd name="T62" fmla="*/ 148 w 223"/>
                  <a:gd name="T63" fmla="*/ 38 h 38"/>
                  <a:gd name="T64" fmla="*/ 207 w 223"/>
                  <a:gd name="T65" fmla="*/ 37 h 38"/>
                  <a:gd name="T66" fmla="*/ 223 w 223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3" h="38">
                    <a:moveTo>
                      <a:pt x="28" y="0"/>
                    </a:moveTo>
                    <a:cubicBezTo>
                      <a:pt x="11" y="0"/>
                      <a:pt x="0" y="1"/>
                      <a:pt x="1" y="1"/>
                    </a:cubicBezTo>
                    <a:cubicBezTo>
                      <a:pt x="5" y="21"/>
                      <a:pt x="21" y="36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114" y="38"/>
                      <a:pt x="114" y="38"/>
                      <a:pt x="114" y="38"/>
                    </a:cubicBezTo>
                    <a:cubicBezTo>
                      <a:pt x="114" y="38"/>
                      <a:pt x="114" y="38"/>
                      <a:pt x="114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53" y="37"/>
                      <a:pt x="156" y="37"/>
                      <a:pt x="156" y="3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16" y="34"/>
                      <a:pt x="223" y="13"/>
                      <a:pt x="223" y="4"/>
                    </a:cubicBezTo>
                    <a:cubicBezTo>
                      <a:pt x="223" y="4"/>
                      <a:pt x="223" y="4"/>
                      <a:pt x="223" y="4"/>
                    </a:cubicBezTo>
                    <a:cubicBezTo>
                      <a:pt x="223" y="4"/>
                      <a:pt x="87" y="0"/>
                      <a:pt x="28" y="0"/>
                    </a:cubicBezTo>
                  </a:path>
                </a:pathLst>
              </a:custGeom>
              <a:solidFill>
                <a:srgbClr val="4D7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任意多边形 192"/>
              <p:cNvSpPr/>
              <p:nvPr/>
            </p:nvSpPr>
            <p:spPr bwMode="auto">
              <a:xfrm>
                <a:off x="2748831" y="3814712"/>
                <a:ext cx="671746" cy="195023"/>
              </a:xfrm>
              <a:custGeom>
                <a:avLst/>
                <a:gdLst>
                  <a:gd name="T0" fmla="*/ 205 w 224"/>
                  <a:gd name="T1" fmla="*/ 0 h 65"/>
                  <a:gd name="T2" fmla="*/ 47 w 224"/>
                  <a:gd name="T3" fmla="*/ 0 h 65"/>
                  <a:gd name="T4" fmla="*/ 0 w 224"/>
                  <a:gd name="T5" fmla="*/ 47 h 65"/>
                  <a:gd name="T6" fmla="*/ 0 w 224"/>
                  <a:gd name="T7" fmla="*/ 65 h 65"/>
                  <a:gd name="T8" fmla="*/ 224 w 224"/>
                  <a:gd name="T9" fmla="*/ 64 h 65"/>
                  <a:gd name="T10" fmla="*/ 224 w 224"/>
                  <a:gd name="T11" fmla="*/ 19 h 65"/>
                  <a:gd name="T12" fmla="*/ 205 w 224"/>
                  <a:gd name="T1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65">
                    <a:moveTo>
                      <a:pt x="205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24" y="64"/>
                      <a:pt x="224" y="64"/>
                      <a:pt x="224" y="64"/>
                    </a:cubicBezTo>
                    <a:cubicBezTo>
                      <a:pt x="224" y="19"/>
                      <a:pt x="224" y="19"/>
                      <a:pt x="224" y="19"/>
                    </a:cubicBezTo>
                    <a:cubicBezTo>
                      <a:pt x="224" y="9"/>
                      <a:pt x="215" y="0"/>
                      <a:pt x="205" y="0"/>
                    </a:cubicBezTo>
                  </a:path>
                </a:pathLst>
              </a:custGeom>
              <a:solidFill>
                <a:srgbClr val="4D7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任意多边形 193"/>
              <p:cNvSpPr/>
              <p:nvPr/>
            </p:nvSpPr>
            <p:spPr bwMode="auto">
              <a:xfrm>
                <a:off x="2748831" y="4425784"/>
                <a:ext cx="665967" cy="11557"/>
              </a:xfrm>
              <a:custGeom>
                <a:avLst/>
                <a:gdLst>
                  <a:gd name="T0" fmla="*/ 2 w 222"/>
                  <a:gd name="T1" fmla="*/ 4 h 4"/>
                  <a:gd name="T2" fmla="*/ 220 w 222"/>
                  <a:gd name="T3" fmla="*/ 4 h 4"/>
                  <a:gd name="T4" fmla="*/ 222 w 222"/>
                  <a:gd name="T5" fmla="*/ 2 h 4"/>
                  <a:gd name="T6" fmla="*/ 220 w 222"/>
                  <a:gd name="T7" fmla="*/ 0 h 4"/>
                  <a:gd name="T8" fmla="*/ 2 w 222"/>
                  <a:gd name="T9" fmla="*/ 0 h 4"/>
                  <a:gd name="T10" fmla="*/ 0 w 222"/>
                  <a:gd name="T11" fmla="*/ 2 h 4"/>
                  <a:gd name="T12" fmla="*/ 2 w 22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4">
                    <a:moveTo>
                      <a:pt x="2" y="4"/>
                    </a:moveTo>
                    <a:cubicBezTo>
                      <a:pt x="220" y="4"/>
                      <a:pt x="220" y="4"/>
                      <a:pt x="220" y="4"/>
                    </a:cubicBezTo>
                    <a:cubicBezTo>
                      <a:pt x="222" y="4"/>
                      <a:pt x="222" y="3"/>
                      <a:pt x="222" y="2"/>
                    </a:cubicBezTo>
                    <a:cubicBezTo>
                      <a:pt x="222" y="1"/>
                      <a:pt x="222" y="0"/>
                      <a:pt x="2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任意多边形 194"/>
              <p:cNvSpPr/>
              <p:nvPr/>
            </p:nvSpPr>
            <p:spPr bwMode="auto">
              <a:xfrm>
                <a:off x="2748831" y="4009735"/>
                <a:ext cx="665967" cy="11557"/>
              </a:xfrm>
              <a:custGeom>
                <a:avLst/>
                <a:gdLst>
                  <a:gd name="T0" fmla="*/ 2 w 222"/>
                  <a:gd name="T1" fmla="*/ 4 h 4"/>
                  <a:gd name="T2" fmla="*/ 220 w 222"/>
                  <a:gd name="T3" fmla="*/ 4 h 4"/>
                  <a:gd name="T4" fmla="*/ 222 w 222"/>
                  <a:gd name="T5" fmla="*/ 2 h 4"/>
                  <a:gd name="T6" fmla="*/ 220 w 222"/>
                  <a:gd name="T7" fmla="*/ 0 h 4"/>
                  <a:gd name="T8" fmla="*/ 2 w 222"/>
                  <a:gd name="T9" fmla="*/ 0 h 4"/>
                  <a:gd name="T10" fmla="*/ 0 w 222"/>
                  <a:gd name="T11" fmla="*/ 2 h 4"/>
                  <a:gd name="T12" fmla="*/ 2 w 22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2" h="4">
                    <a:moveTo>
                      <a:pt x="2" y="4"/>
                    </a:moveTo>
                    <a:cubicBezTo>
                      <a:pt x="220" y="4"/>
                      <a:pt x="220" y="4"/>
                      <a:pt x="220" y="4"/>
                    </a:cubicBezTo>
                    <a:cubicBezTo>
                      <a:pt x="222" y="4"/>
                      <a:pt x="222" y="3"/>
                      <a:pt x="222" y="2"/>
                    </a:cubicBezTo>
                    <a:cubicBezTo>
                      <a:pt x="222" y="1"/>
                      <a:pt x="222" y="0"/>
                      <a:pt x="2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任意多边形 195"/>
              <p:cNvSpPr/>
              <p:nvPr/>
            </p:nvSpPr>
            <p:spPr bwMode="auto">
              <a:xfrm>
                <a:off x="2779168" y="4534129"/>
                <a:ext cx="1106574" cy="437718"/>
              </a:xfrm>
              <a:custGeom>
                <a:avLst/>
                <a:gdLst>
                  <a:gd name="T0" fmla="*/ 369 w 369"/>
                  <a:gd name="T1" fmla="*/ 146 h 146"/>
                  <a:gd name="T2" fmla="*/ 5 w 369"/>
                  <a:gd name="T3" fmla="*/ 115 h 146"/>
                  <a:gd name="T4" fmla="*/ 0 w 369"/>
                  <a:gd name="T5" fmla="*/ 109 h 146"/>
                  <a:gd name="T6" fmla="*/ 2 w 369"/>
                  <a:gd name="T7" fmla="*/ 92 h 146"/>
                  <a:gd name="T8" fmla="*/ 114 w 369"/>
                  <a:gd name="T9" fmla="*/ 0 h 146"/>
                  <a:gd name="T10" fmla="*/ 347 w 369"/>
                  <a:gd name="T11" fmla="*/ 0 h 146"/>
                  <a:gd name="T12" fmla="*/ 357 w 369"/>
                  <a:gd name="T13" fmla="*/ 19 h 146"/>
                  <a:gd name="T14" fmla="*/ 343 w 369"/>
                  <a:gd name="T15" fmla="*/ 42 h 146"/>
                  <a:gd name="T16" fmla="*/ 355 w 369"/>
                  <a:gd name="T17" fmla="*/ 133 h 146"/>
                  <a:gd name="T18" fmla="*/ 369 w 369"/>
                  <a:gd name="T1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146">
                    <a:moveTo>
                      <a:pt x="369" y="146"/>
                    </a:moveTo>
                    <a:cubicBezTo>
                      <a:pt x="5" y="115"/>
                      <a:pt x="5" y="115"/>
                      <a:pt x="5" y="115"/>
                    </a:cubicBezTo>
                    <a:cubicBezTo>
                      <a:pt x="2" y="114"/>
                      <a:pt x="0" y="112"/>
                      <a:pt x="0" y="109"/>
                    </a:cubicBezTo>
                    <a:cubicBezTo>
                      <a:pt x="0" y="104"/>
                      <a:pt x="1" y="97"/>
                      <a:pt x="2" y="92"/>
                    </a:cubicBezTo>
                    <a:cubicBezTo>
                      <a:pt x="12" y="40"/>
                      <a:pt x="58" y="0"/>
                      <a:pt x="114" y="0"/>
                    </a:cubicBezTo>
                    <a:cubicBezTo>
                      <a:pt x="347" y="0"/>
                      <a:pt x="347" y="0"/>
                      <a:pt x="347" y="0"/>
                    </a:cubicBezTo>
                    <a:cubicBezTo>
                      <a:pt x="356" y="0"/>
                      <a:pt x="362" y="11"/>
                      <a:pt x="357" y="19"/>
                    </a:cubicBezTo>
                    <a:cubicBezTo>
                      <a:pt x="343" y="42"/>
                      <a:pt x="343" y="42"/>
                      <a:pt x="343" y="42"/>
                    </a:cubicBezTo>
                    <a:cubicBezTo>
                      <a:pt x="325" y="71"/>
                      <a:pt x="330" y="109"/>
                      <a:pt x="355" y="133"/>
                    </a:cubicBezTo>
                    <a:cubicBezTo>
                      <a:pt x="369" y="146"/>
                      <a:pt x="369" y="146"/>
                      <a:pt x="369" y="146"/>
                    </a:cubicBezTo>
                  </a:path>
                </a:pathLst>
              </a:custGeom>
              <a:solidFill>
                <a:srgbClr val="599A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任意多边形 196"/>
              <p:cNvSpPr/>
              <p:nvPr/>
            </p:nvSpPr>
            <p:spPr bwMode="auto">
              <a:xfrm>
                <a:off x="3436467" y="4531240"/>
                <a:ext cx="290368" cy="2889"/>
              </a:xfrm>
              <a:custGeom>
                <a:avLst/>
                <a:gdLst>
                  <a:gd name="T0" fmla="*/ 14 w 97"/>
                  <a:gd name="T1" fmla="*/ 0 h 1"/>
                  <a:gd name="T2" fmla="*/ 1 w 97"/>
                  <a:gd name="T3" fmla="*/ 1 h 1"/>
                  <a:gd name="T4" fmla="*/ 13 w 97"/>
                  <a:gd name="T5" fmla="*/ 1 h 1"/>
                  <a:gd name="T6" fmla="*/ 0 w 97"/>
                  <a:gd name="T7" fmla="*/ 1 h 1"/>
                  <a:gd name="T8" fmla="*/ 0 w 97"/>
                  <a:gd name="T9" fmla="*/ 1 h 1"/>
                  <a:gd name="T10" fmla="*/ 97 w 97"/>
                  <a:gd name="T11" fmla="*/ 1 h 1"/>
                  <a:gd name="T12" fmla="*/ 95 w 97"/>
                  <a:gd name="T13" fmla="*/ 0 h 1"/>
                  <a:gd name="T14" fmla="*/ 14 w 97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">
                    <a:moveTo>
                      <a:pt x="14" y="0"/>
                    </a:moveTo>
                    <a:cubicBezTo>
                      <a:pt x="14" y="0"/>
                      <a:pt x="9" y="0"/>
                      <a:pt x="1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任意多边形 197"/>
              <p:cNvSpPr/>
              <p:nvPr/>
            </p:nvSpPr>
            <p:spPr bwMode="auto">
              <a:xfrm>
                <a:off x="3721056" y="4531240"/>
                <a:ext cx="164686" cy="2889"/>
              </a:xfrm>
              <a:custGeom>
                <a:avLst/>
                <a:gdLst>
                  <a:gd name="T0" fmla="*/ 0 w 114"/>
                  <a:gd name="T1" fmla="*/ 0 h 2"/>
                  <a:gd name="T2" fmla="*/ 4 w 114"/>
                  <a:gd name="T3" fmla="*/ 2 h 2"/>
                  <a:gd name="T4" fmla="*/ 114 w 114"/>
                  <a:gd name="T5" fmla="*/ 2 h 2"/>
                  <a:gd name="T6" fmla="*/ 0 w 11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2">
                    <a:moveTo>
                      <a:pt x="0" y="0"/>
                    </a:moveTo>
                    <a:lnTo>
                      <a:pt x="4" y="2"/>
                    </a:lnTo>
                    <a:lnTo>
                      <a:pt x="11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A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任意多边形 198"/>
              <p:cNvSpPr/>
              <p:nvPr/>
            </p:nvSpPr>
            <p:spPr bwMode="auto">
              <a:xfrm>
                <a:off x="3721056" y="4531240"/>
                <a:ext cx="164686" cy="2889"/>
              </a:xfrm>
              <a:custGeom>
                <a:avLst/>
                <a:gdLst>
                  <a:gd name="T0" fmla="*/ 0 w 114"/>
                  <a:gd name="T1" fmla="*/ 0 h 2"/>
                  <a:gd name="T2" fmla="*/ 4 w 114"/>
                  <a:gd name="T3" fmla="*/ 2 h 2"/>
                  <a:gd name="T4" fmla="*/ 114 w 114"/>
                  <a:gd name="T5" fmla="*/ 2 h 2"/>
                  <a:gd name="T6" fmla="*/ 0 w 11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2">
                    <a:moveTo>
                      <a:pt x="0" y="0"/>
                    </a:moveTo>
                    <a:lnTo>
                      <a:pt x="4" y="2"/>
                    </a:lnTo>
                    <a:lnTo>
                      <a:pt x="114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任意多边形 199"/>
              <p:cNvSpPr/>
              <p:nvPr/>
            </p:nvSpPr>
            <p:spPr bwMode="auto">
              <a:xfrm>
                <a:off x="2779168" y="4551465"/>
                <a:ext cx="231138" cy="325038"/>
              </a:xfrm>
              <a:custGeom>
                <a:avLst/>
                <a:gdLst>
                  <a:gd name="T0" fmla="*/ 0 w 77"/>
                  <a:gd name="T1" fmla="*/ 108 h 108"/>
                  <a:gd name="T2" fmla="*/ 0 w 77"/>
                  <a:gd name="T3" fmla="*/ 108 h 108"/>
                  <a:gd name="T4" fmla="*/ 4 w 77"/>
                  <a:gd name="T5" fmla="*/ 108 h 108"/>
                  <a:gd name="T6" fmla="*/ 4 w 77"/>
                  <a:gd name="T7" fmla="*/ 108 h 108"/>
                  <a:gd name="T8" fmla="*/ 0 w 77"/>
                  <a:gd name="T9" fmla="*/ 108 h 108"/>
                  <a:gd name="T10" fmla="*/ 73 w 77"/>
                  <a:gd name="T11" fmla="*/ 2 h 108"/>
                  <a:gd name="T12" fmla="*/ 30 w 77"/>
                  <a:gd name="T13" fmla="*/ 31 h 108"/>
                  <a:gd name="T14" fmla="*/ 30 w 77"/>
                  <a:gd name="T15" fmla="*/ 31 h 108"/>
                  <a:gd name="T16" fmla="*/ 73 w 77"/>
                  <a:gd name="T17" fmla="*/ 2 h 108"/>
                  <a:gd name="T18" fmla="*/ 73 w 77"/>
                  <a:gd name="T19" fmla="*/ 1 h 108"/>
                  <a:gd name="T20" fmla="*/ 73 w 77"/>
                  <a:gd name="T21" fmla="*/ 2 h 108"/>
                  <a:gd name="T22" fmla="*/ 73 w 77"/>
                  <a:gd name="T23" fmla="*/ 1 h 108"/>
                  <a:gd name="T24" fmla="*/ 73 w 77"/>
                  <a:gd name="T25" fmla="*/ 1 h 108"/>
                  <a:gd name="T26" fmla="*/ 73 w 77"/>
                  <a:gd name="T27" fmla="*/ 1 h 108"/>
                  <a:gd name="T28" fmla="*/ 73 w 77"/>
                  <a:gd name="T29" fmla="*/ 1 h 108"/>
                  <a:gd name="T30" fmla="*/ 74 w 77"/>
                  <a:gd name="T31" fmla="*/ 1 h 108"/>
                  <a:gd name="T32" fmla="*/ 73 w 77"/>
                  <a:gd name="T33" fmla="*/ 1 h 108"/>
                  <a:gd name="T34" fmla="*/ 74 w 77"/>
                  <a:gd name="T35" fmla="*/ 1 h 108"/>
                  <a:gd name="T36" fmla="*/ 74 w 77"/>
                  <a:gd name="T37" fmla="*/ 1 h 108"/>
                  <a:gd name="T38" fmla="*/ 74 w 77"/>
                  <a:gd name="T39" fmla="*/ 1 h 108"/>
                  <a:gd name="T40" fmla="*/ 74 w 77"/>
                  <a:gd name="T41" fmla="*/ 1 h 108"/>
                  <a:gd name="T42" fmla="*/ 74 w 77"/>
                  <a:gd name="T43" fmla="*/ 1 h 108"/>
                  <a:gd name="T44" fmla="*/ 74 w 77"/>
                  <a:gd name="T45" fmla="*/ 1 h 108"/>
                  <a:gd name="T46" fmla="*/ 74 w 77"/>
                  <a:gd name="T47" fmla="*/ 1 h 108"/>
                  <a:gd name="T48" fmla="*/ 75 w 77"/>
                  <a:gd name="T49" fmla="*/ 1 h 108"/>
                  <a:gd name="T50" fmla="*/ 74 w 77"/>
                  <a:gd name="T51" fmla="*/ 1 h 108"/>
                  <a:gd name="T52" fmla="*/ 75 w 77"/>
                  <a:gd name="T53" fmla="*/ 1 h 108"/>
                  <a:gd name="T54" fmla="*/ 75 w 77"/>
                  <a:gd name="T55" fmla="*/ 1 h 108"/>
                  <a:gd name="T56" fmla="*/ 75 w 77"/>
                  <a:gd name="T57" fmla="*/ 1 h 108"/>
                  <a:gd name="T58" fmla="*/ 75 w 77"/>
                  <a:gd name="T59" fmla="*/ 1 h 108"/>
                  <a:gd name="T60" fmla="*/ 75 w 77"/>
                  <a:gd name="T61" fmla="*/ 1 h 108"/>
                  <a:gd name="T62" fmla="*/ 75 w 77"/>
                  <a:gd name="T63" fmla="*/ 1 h 108"/>
                  <a:gd name="T64" fmla="*/ 75 w 77"/>
                  <a:gd name="T65" fmla="*/ 1 h 108"/>
                  <a:gd name="T66" fmla="*/ 75 w 77"/>
                  <a:gd name="T67" fmla="*/ 1 h 108"/>
                  <a:gd name="T68" fmla="*/ 75 w 77"/>
                  <a:gd name="T69" fmla="*/ 1 h 108"/>
                  <a:gd name="T70" fmla="*/ 75 w 77"/>
                  <a:gd name="T71" fmla="*/ 1 h 108"/>
                  <a:gd name="T72" fmla="*/ 77 w 77"/>
                  <a:gd name="T73" fmla="*/ 0 h 108"/>
                  <a:gd name="T74" fmla="*/ 75 w 77"/>
                  <a:gd name="T75" fmla="*/ 1 h 108"/>
                  <a:gd name="T76" fmla="*/ 77 w 77"/>
                  <a:gd name="T77" fmla="*/ 0 h 108"/>
                  <a:gd name="T78" fmla="*/ 77 w 77"/>
                  <a:gd name="T7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7" h="108">
                    <a:moveTo>
                      <a:pt x="0" y="108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0" y="108"/>
                      <a:pt x="0" y="108"/>
                      <a:pt x="0" y="108"/>
                    </a:cubicBezTo>
                    <a:moveTo>
                      <a:pt x="73" y="2"/>
                    </a:moveTo>
                    <a:cubicBezTo>
                      <a:pt x="56" y="8"/>
                      <a:pt x="42" y="18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42" y="18"/>
                      <a:pt x="56" y="8"/>
                      <a:pt x="73" y="2"/>
                    </a:cubicBezTo>
                    <a:moveTo>
                      <a:pt x="73" y="1"/>
                    </a:moveTo>
                    <a:cubicBezTo>
                      <a:pt x="73" y="1"/>
                      <a:pt x="73" y="1"/>
                      <a:pt x="73" y="2"/>
                    </a:cubicBezTo>
                    <a:cubicBezTo>
                      <a:pt x="73" y="1"/>
                      <a:pt x="73" y="1"/>
                      <a:pt x="73" y="1"/>
                    </a:cubicBezTo>
                    <a:moveTo>
                      <a:pt x="73" y="1"/>
                    </a:moveTo>
                    <a:cubicBezTo>
                      <a:pt x="73" y="1"/>
                      <a:pt x="73" y="1"/>
                      <a:pt x="73" y="1"/>
                    </a:cubicBezTo>
                    <a:cubicBezTo>
                      <a:pt x="73" y="1"/>
                      <a:pt x="73" y="1"/>
                      <a:pt x="73" y="1"/>
                    </a:cubicBezTo>
                    <a:moveTo>
                      <a:pt x="74" y="1"/>
                    </a:moveTo>
                    <a:cubicBezTo>
                      <a:pt x="74" y="1"/>
                      <a:pt x="73" y="1"/>
                      <a:pt x="73" y="1"/>
                    </a:cubicBezTo>
                    <a:cubicBezTo>
                      <a:pt x="73" y="1"/>
                      <a:pt x="74" y="1"/>
                      <a:pt x="74" y="1"/>
                    </a:cubicBezTo>
                    <a:moveTo>
                      <a:pt x="74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moveTo>
                      <a:pt x="74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moveTo>
                      <a:pt x="75" y="1"/>
                    </a:move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5" y="1"/>
                    </a:cubicBezTo>
                    <a:moveTo>
                      <a:pt x="75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moveTo>
                      <a:pt x="75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moveTo>
                      <a:pt x="75" y="1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1"/>
                    </a:cubicBezTo>
                    <a:moveTo>
                      <a:pt x="77" y="0"/>
                    </a:moveTo>
                    <a:cubicBezTo>
                      <a:pt x="77" y="0"/>
                      <a:pt x="76" y="0"/>
                      <a:pt x="75" y="1"/>
                    </a:cubicBezTo>
                    <a:cubicBezTo>
                      <a:pt x="76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任意多边形 200"/>
              <p:cNvSpPr/>
              <p:nvPr/>
            </p:nvSpPr>
            <p:spPr bwMode="auto">
              <a:xfrm>
                <a:off x="2790725" y="4534129"/>
                <a:ext cx="645743" cy="387156"/>
              </a:xfrm>
              <a:custGeom>
                <a:avLst/>
                <a:gdLst>
                  <a:gd name="T0" fmla="*/ 73 w 215"/>
                  <a:gd name="T1" fmla="*/ 6 h 129"/>
                  <a:gd name="T2" fmla="*/ 71 w 215"/>
                  <a:gd name="T3" fmla="*/ 7 h 129"/>
                  <a:gd name="T4" fmla="*/ 71 w 215"/>
                  <a:gd name="T5" fmla="*/ 7 h 129"/>
                  <a:gd name="T6" fmla="*/ 71 w 215"/>
                  <a:gd name="T7" fmla="*/ 7 h 129"/>
                  <a:gd name="T8" fmla="*/ 71 w 215"/>
                  <a:gd name="T9" fmla="*/ 7 h 129"/>
                  <a:gd name="T10" fmla="*/ 71 w 215"/>
                  <a:gd name="T11" fmla="*/ 7 h 129"/>
                  <a:gd name="T12" fmla="*/ 71 w 215"/>
                  <a:gd name="T13" fmla="*/ 7 h 129"/>
                  <a:gd name="T14" fmla="*/ 71 w 215"/>
                  <a:gd name="T15" fmla="*/ 7 h 129"/>
                  <a:gd name="T16" fmla="*/ 71 w 215"/>
                  <a:gd name="T17" fmla="*/ 7 h 129"/>
                  <a:gd name="T18" fmla="*/ 70 w 215"/>
                  <a:gd name="T19" fmla="*/ 7 h 129"/>
                  <a:gd name="T20" fmla="*/ 70 w 215"/>
                  <a:gd name="T21" fmla="*/ 7 h 129"/>
                  <a:gd name="T22" fmla="*/ 70 w 215"/>
                  <a:gd name="T23" fmla="*/ 7 h 129"/>
                  <a:gd name="T24" fmla="*/ 70 w 215"/>
                  <a:gd name="T25" fmla="*/ 7 h 129"/>
                  <a:gd name="T26" fmla="*/ 70 w 215"/>
                  <a:gd name="T27" fmla="*/ 7 h 129"/>
                  <a:gd name="T28" fmla="*/ 70 w 215"/>
                  <a:gd name="T29" fmla="*/ 7 h 129"/>
                  <a:gd name="T30" fmla="*/ 69 w 215"/>
                  <a:gd name="T31" fmla="*/ 7 h 129"/>
                  <a:gd name="T32" fmla="*/ 69 w 215"/>
                  <a:gd name="T33" fmla="*/ 7 h 129"/>
                  <a:gd name="T34" fmla="*/ 69 w 215"/>
                  <a:gd name="T35" fmla="*/ 7 h 129"/>
                  <a:gd name="T36" fmla="*/ 69 w 215"/>
                  <a:gd name="T37" fmla="*/ 7 h 129"/>
                  <a:gd name="T38" fmla="*/ 69 w 215"/>
                  <a:gd name="T39" fmla="*/ 8 h 129"/>
                  <a:gd name="T40" fmla="*/ 69 w 215"/>
                  <a:gd name="T41" fmla="*/ 8 h 129"/>
                  <a:gd name="T42" fmla="*/ 26 w 215"/>
                  <a:gd name="T43" fmla="*/ 37 h 129"/>
                  <a:gd name="T44" fmla="*/ 73 w 215"/>
                  <a:gd name="T45" fmla="*/ 6 h 129"/>
                  <a:gd name="T46" fmla="*/ 215 w 215"/>
                  <a:gd name="T47" fmla="*/ 0 h 129"/>
                  <a:gd name="T48" fmla="*/ 135 w 215"/>
                  <a:gd name="T49" fmla="*/ 0 h 129"/>
                  <a:gd name="T50" fmla="*/ 98 w 215"/>
                  <a:gd name="T51" fmla="*/ 50 h 129"/>
                  <a:gd name="T52" fmla="*/ 112 w 215"/>
                  <a:gd name="T53" fmla="*/ 123 h 129"/>
                  <a:gd name="T54" fmla="*/ 0 w 215"/>
                  <a:gd name="T55" fmla="*/ 114 h 129"/>
                  <a:gd name="T56" fmla="*/ 0 w 215"/>
                  <a:gd name="T57" fmla="*/ 114 h 129"/>
                  <a:gd name="T58" fmla="*/ 187 w 215"/>
                  <a:gd name="T59" fmla="*/ 129 h 129"/>
                  <a:gd name="T60" fmla="*/ 158 w 215"/>
                  <a:gd name="T61" fmla="*/ 50 h 129"/>
                  <a:gd name="T62" fmla="*/ 215 w 215"/>
                  <a:gd name="T6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5" h="129">
                    <a:moveTo>
                      <a:pt x="73" y="6"/>
                    </a:moveTo>
                    <a:cubicBezTo>
                      <a:pt x="73" y="6"/>
                      <a:pt x="72" y="6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52" y="14"/>
                      <a:pt x="38" y="24"/>
                      <a:pt x="26" y="37"/>
                    </a:cubicBezTo>
                    <a:cubicBezTo>
                      <a:pt x="40" y="23"/>
                      <a:pt x="57" y="12"/>
                      <a:pt x="73" y="6"/>
                    </a:cubicBezTo>
                    <a:moveTo>
                      <a:pt x="215" y="0"/>
                    </a:move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3"/>
                      <a:pt x="101" y="14"/>
                      <a:pt x="98" y="50"/>
                    </a:cubicBezTo>
                    <a:cubicBezTo>
                      <a:pt x="93" y="118"/>
                      <a:pt x="112" y="123"/>
                      <a:pt x="112" y="12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187" y="129"/>
                      <a:pt x="187" y="129"/>
                      <a:pt x="187" y="129"/>
                    </a:cubicBezTo>
                    <a:cubicBezTo>
                      <a:pt x="187" y="129"/>
                      <a:pt x="158" y="117"/>
                      <a:pt x="158" y="50"/>
                    </a:cubicBezTo>
                    <a:cubicBezTo>
                      <a:pt x="158" y="14"/>
                      <a:pt x="195" y="3"/>
                      <a:pt x="215" y="0"/>
                    </a:cubicBezTo>
                  </a:path>
                </a:pathLst>
              </a:custGeom>
              <a:solidFill>
                <a:srgbClr val="75A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任意多边形 201"/>
              <p:cNvSpPr/>
              <p:nvPr/>
            </p:nvSpPr>
            <p:spPr bwMode="auto">
              <a:xfrm>
                <a:off x="2779168" y="4531240"/>
                <a:ext cx="660189" cy="345263"/>
              </a:xfrm>
              <a:custGeom>
                <a:avLst/>
                <a:gdLst>
                  <a:gd name="T0" fmla="*/ 0 w 220"/>
                  <a:gd name="T1" fmla="*/ 115 h 115"/>
                  <a:gd name="T2" fmla="*/ 105 w 220"/>
                  <a:gd name="T3" fmla="*/ 1 h 115"/>
                  <a:gd name="T4" fmla="*/ 80 w 220"/>
                  <a:gd name="T5" fmla="*/ 6 h 115"/>
                  <a:gd name="T6" fmla="*/ 81 w 220"/>
                  <a:gd name="T7" fmla="*/ 6 h 115"/>
                  <a:gd name="T8" fmla="*/ 82 w 220"/>
                  <a:gd name="T9" fmla="*/ 6 h 115"/>
                  <a:gd name="T10" fmla="*/ 82 w 220"/>
                  <a:gd name="T11" fmla="*/ 5 h 115"/>
                  <a:gd name="T12" fmla="*/ 83 w 220"/>
                  <a:gd name="T13" fmla="*/ 5 h 115"/>
                  <a:gd name="T14" fmla="*/ 83 w 220"/>
                  <a:gd name="T15" fmla="*/ 5 h 115"/>
                  <a:gd name="T16" fmla="*/ 84 w 220"/>
                  <a:gd name="T17" fmla="*/ 5 h 115"/>
                  <a:gd name="T18" fmla="*/ 85 w 220"/>
                  <a:gd name="T19" fmla="*/ 5 h 115"/>
                  <a:gd name="T20" fmla="*/ 85 w 220"/>
                  <a:gd name="T21" fmla="*/ 5 h 115"/>
                  <a:gd name="T22" fmla="*/ 86 w 220"/>
                  <a:gd name="T23" fmla="*/ 4 h 115"/>
                  <a:gd name="T24" fmla="*/ 86 w 220"/>
                  <a:gd name="T25" fmla="*/ 4 h 115"/>
                  <a:gd name="T26" fmla="*/ 87 w 220"/>
                  <a:gd name="T27" fmla="*/ 4 h 115"/>
                  <a:gd name="T28" fmla="*/ 88 w 220"/>
                  <a:gd name="T29" fmla="*/ 4 h 115"/>
                  <a:gd name="T30" fmla="*/ 88 w 220"/>
                  <a:gd name="T31" fmla="*/ 4 h 115"/>
                  <a:gd name="T32" fmla="*/ 89 w 220"/>
                  <a:gd name="T33" fmla="*/ 4 h 115"/>
                  <a:gd name="T34" fmla="*/ 89 w 220"/>
                  <a:gd name="T35" fmla="*/ 4 h 115"/>
                  <a:gd name="T36" fmla="*/ 90 w 220"/>
                  <a:gd name="T37" fmla="*/ 3 h 115"/>
                  <a:gd name="T38" fmla="*/ 91 w 220"/>
                  <a:gd name="T39" fmla="*/ 3 h 115"/>
                  <a:gd name="T40" fmla="*/ 92 w 220"/>
                  <a:gd name="T41" fmla="*/ 3 h 115"/>
                  <a:gd name="T42" fmla="*/ 92 w 220"/>
                  <a:gd name="T43" fmla="*/ 3 h 115"/>
                  <a:gd name="T44" fmla="*/ 93 w 220"/>
                  <a:gd name="T45" fmla="*/ 3 h 115"/>
                  <a:gd name="T46" fmla="*/ 93 w 220"/>
                  <a:gd name="T47" fmla="*/ 3 h 115"/>
                  <a:gd name="T48" fmla="*/ 94 w 220"/>
                  <a:gd name="T49" fmla="*/ 3 h 115"/>
                  <a:gd name="T50" fmla="*/ 95 w 220"/>
                  <a:gd name="T51" fmla="*/ 3 h 115"/>
                  <a:gd name="T52" fmla="*/ 95 w 220"/>
                  <a:gd name="T53" fmla="*/ 2 h 115"/>
                  <a:gd name="T54" fmla="*/ 96 w 220"/>
                  <a:gd name="T55" fmla="*/ 2 h 115"/>
                  <a:gd name="T56" fmla="*/ 96 w 220"/>
                  <a:gd name="T57" fmla="*/ 2 h 115"/>
                  <a:gd name="T58" fmla="*/ 97 w 220"/>
                  <a:gd name="T59" fmla="*/ 2 h 115"/>
                  <a:gd name="T60" fmla="*/ 98 w 220"/>
                  <a:gd name="T61" fmla="*/ 2 h 115"/>
                  <a:gd name="T62" fmla="*/ 98 w 220"/>
                  <a:gd name="T63" fmla="*/ 2 h 115"/>
                  <a:gd name="T64" fmla="*/ 99 w 220"/>
                  <a:gd name="T65" fmla="*/ 2 h 115"/>
                  <a:gd name="T66" fmla="*/ 100 w 220"/>
                  <a:gd name="T67" fmla="*/ 2 h 115"/>
                  <a:gd name="T68" fmla="*/ 100 w 220"/>
                  <a:gd name="T69" fmla="*/ 2 h 115"/>
                  <a:gd name="T70" fmla="*/ 101 w 220"/>
                  <a:gd name="T71" fmla="*/ 2 h 115"/>
                  <a:gd name="T72" fmla="*/ 102 w 220"/>
                  <a:gd name="T73" fmla="*/ 2 h 115"/>
                  <a:gd name="T74" fmla="*/ 102 w 220"/>
                  <a:gd name="T75" fmla="*/ 2 h 115"/>
                  <a:gd name="T76" fmla="*/ 103 w 220"/>
                  <a:gd name="T77" fmla="*/ 1 h 115"/>
                  <a:gd name="T78" fmla="*/ 103 w 220"/>
                  <a:gd name="T79" fmla="*/ 1 h 115"/>
                  <a:gd name="T80" fmla="*/ 104 w 220"/>
                  <a:gd name="T81" fmla="*/ 1 h 115"/>
                  <a:gd name="T82" fmla="*/ 105 w 220"/>
                  <a:gd name="T83" fmla="*/ 1 h 115"/>
                  <a:gd name="T84" fmla="*/ 105 w 220"/>
                  <a:gd name="T85" fmla="*/ 1 h 115"/>
                  <a:gd name="T86" fmla="*/ 106 w 220"/>
                  <a:gd name="T87" fmla="*/ 1 h 115"/>
                  <a:gd name="T88" fmla="*/ 107 w 220"/>
                  <a:gd name="T89" fmla="*/ 1 h 115"/>
                  <a:gd name="T90" fmla="*/ 107 w 220"/>
                  <a:gd name="T91" fmla="*/ 1 h 115"/>
                  <a:gd name="T92" fmla="*/ 108 w 220"/>
                  <a:gd name="T93" fmla="*/ 1 h 115"/>
                  <a:gd name="T94" fmla="*/ 109 w 220"/>
                  <a:gd name="T95" fmla="*/ 1 h 115"/>
                  <a:gd name="T96" fmla="*/ 109 w 220"/>
                  <a:gd name="T97" fmla="*/ 1 h 115"/>
                  <a:gd name="T98" fmla="*/ 110 w 220"/>
                  <a:gd name="T99" fmla="*/ 1 h 115"/>
                  <a:gd name="T100" fmla="*/ 110 w 220"/>
                  <a:gd name="T101" fmla="*/ 1 h 115"/>
                  <a:gd name="T102" fmla="*/ 111 w 220"/>
                  <a:gd name="T103" fmla="*/ 1 h 115"/>
                  <a:gd name="T104" fmla="*/ 112 w 220"/>
                  <a:gd name="T105" fmla="*/ 1 h 115"/>
                  <a:gd name="T106" fmla="*/ 112 w 220"/>
                  <a:gd name="T107" fmla="*/ 1 h 115"/>
                  <a:gd name="T108" fmla="*/ 113 w 220"/>
                  <a:gd name="T109" fmla="*/ 1 h 115"/>
                  <a:gd name="T110" fmla="*/ 114 w 220"/>
                  <a:gd name="T111" fmla="*/ 1 h 115"/>
                  <a:gd name="T112" fmla="*/ 220 w 220"/>
                  <a:gd name="T113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0" h="115">
                    <a:moveTo>
                      <a:pt x="30" y="38"/>
                    </a:moveTo>
                    <a:cubicBezTo>
                      <a:pt x="15" y="52"/>
                      <a:pt x="4" y="70"/>
                      <a:pt x="2" y="89"/>
                    </a:cubicBezTo>
                    <a:cubicBezTo>
                      <a:pt x="0" y="98"/>
                      <a:pt x="0" y="106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06"/>
                      <a:pt x="1" y="98"/>
                      <a:pt x="3" y="89"/>
                    </a:cubicBezTo>
                    <a:cubicBezTo>
                      <a:pt x="7" y="70"/>
                      <a:pt x="17" y="52"/>
                      <a:pt x="30" y="38"/>
                    </a:cubicBezTo>
                    <a:moveTo>
                      <a:pt x="114" y="1"/>
                    </a:moveTo>
                    <a:cubicBezTo>
                      <a:pt x="105" y="1"/>
                      <a:pt x="105" y="1"/>
                      <a:pt x="105" y="1"/>
                    </a:cubicBezTo>
                    <a:cubicBezTo>
                      <a:pt x="97" y="1"/>
                      <a:pt x="87" y="3"/>
                      <a:pt x="77" y="7"/>
                    </a:cubicBezTo>
                    <a:cubicBezTo>
                      <a:pt x="78" y="7"/>
                      <a:pt x="79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84" y="5"/>
                      <a:pt x="84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0" y="4"/>
                      <a:pt x="90" y="3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7" y="2"/>
                      <a:pt x="97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2"/>
                      <a:pt x="100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3" y="2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05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1"/>
                      <a:pt x="112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4" y="1"/>
                      <a:pt x="114" y="1"/>
                      <a:pt x="114" y="1"/>
                    </a:cubicBezTo>
                    <a:moveTo>
                      <a:pt x="199" y="0"/>
                    </a:moveTo>
                    <a:cubicBezTo>
                      <a:pt x="198" y="1"/>
                      <a:pt x="196" y="1"/>
                      <a:pt x="195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任意多边形 202"/>
              <p:cNvSpPr/>
              <p:nvPr/>
            </p:nvSpPr>
            <p:spPr bwMode="auto">
              <a:xfrm>
                <a:off x="3364236" y="4531240"/>
                <a:ext cx="11557" cy="2889"/>
              </a:xfrm>
              <a:custGeom>
                <a:avLst/>
                <a:gdLst>
                  <a:gd name="T0" fmla="*/ 3 w 4"/>
                  <a:gd name="T1" fmla="*/ 0 h 1"/>
                  <a:gd name="T2" fmla="*/ 0 w 4"/>
                  <a:gd name="T3" fmla="*/ 1 h 1"/>
                  <a:gd name="T4" fmla="*/ 0 w 4"/>
                  <a:gd name="T5" fmla="*/ 1 h 1"/>
                  <a:gd name="T6" fmla="*/ 4 w 4"/>
                  <a:gd name="T7" fmla="*/ 0 h 1"/>
                  <a:gd name="T8" fmla="*/ 3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5A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任意多边形 203"/>
              <p:cNvSpPr/>
              <p:nvPr/>
            </p:nvSpPr>
            <p:spPr bwMode="auto">
              <a:xfrm>
                <a:off x="3094094" y="4531240"/>
                <a:ext cx="278811" cy="2889"/>
              </a:xfrm>
              <a:custGeom>
                <a:avLst/>
                <a:gdLst>
                  <a:gd name="T0" fmla="*/ 34 w 93"/>
                  <a:gd name="T1" fmla="*/ 1 h 1"/>
                  <a:gd name="T2" fmla="*/ 0 w 93"/>
                  <a:gd name="T3" fmla="*/ 1 h 1"/>
                  <a:gd name="T4" fmla="*/ 0 w 93"/>
                  <a:gd name="T5" fmla="*/ 1 h 1"/>
                  <a:gd name="T6" fmla="*/ 9 w 93"/>
                  <a:gd name="T7" fmla="*/ 1 h 1"/>
                  <a:gd name="T8" fmla="*/ 9 w 93"/>
                  <a:gd name="T9" fmla="*/ 1 h 1"/>
                  <a:gd name="T10" fmla="*/ 34 w 93"/>
                  <a:gd name="T11" fmla="*/ 1 h 1"/>
                  <a:gd name="T12" fmla="*/ 34 w 93"/>
                  <a:gd name="T13" fmla="*/ 1 h 1"/>
                  <a:gd name="T14" fmla="*/ 42 w 93"/>
                  <a:gd name="T15" fmla="*/ 0 h 1"/>
                  <a:gd name="T16" fmla="*/ 34 w 93"/>
                  <a:gd name="T17" fmla="*/ 1 h 1"/>
                  <a:gd name="T18" fmla="*/ 90 w 93"/>
                  <a:gd name="T19" fmla="*/ 1 h 1"/>
                  <a:gd name="T20" fmla="*/ 93 w 93"/>
                  <a:gd name="T21" fmla="*/ 0 h 1"/>
                  <a:gd name="T22" fmla="*/ 42 w 93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" h="1">
                    <a:moveTo>
                      <a:pt x="34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moveTo>
                      <a:pt x="42" y="0"/>
                    </a:moveTo>
                    <a:cubicBezTo>
                      <a:pt x="42" y="0"/>
                      <a:pt x="39" y="0"/>
                      <a:pt x="34" y="1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1" y="1"/>
                      <a:pt x="92" y="1"/>
                      <a:pt x="93" y="0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6B8D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任意多边形 204"/>
              <p:cNvSpPr/>
              <p:nvPr/>
            </p:nvSpPr>
            <p:spPr bwMode="auto">
              <a:xfrm>
                <a:off x="3018974" y="4534129"/>
                <a:ext cx="98234" cy="14446"/>
              </a:xfrm>
              <a:custGeom>
                <a:avLst/>
                <a:gdLst>
                  <a:gd name="T0" fmla="*/ 0 w 33"/>
                  <a:gd name="T1" fmla="*/ 5 h 5"/>
                  <a:gd name="T2" fmla="*/ 1 w 33"/>
                  <a:gd name="T3" fmla="*/ 5 h 5"/>
                  <a:gd name="T4" fmla="*/ 2 w 33"/>
                  <a:gd name="T5" fmla="*/ 5 h 5"/>
                  <a:gd name="T6" fmla="*/ 2 w 33"/>
                  <a:gd name="T7" fmla="*/ 4 h 5"/>
                  <a:gd name="T8" fmla="*/ 3 w 33"/>
                  <a:gd name="T9" fmla="*/ 4 h 5"/>
                  <a:gd name="T10" fmla="*/ 3 w 33"/>
                  <a:gd name="T11" fmla="*/ 4 h 5"/>
                  <a:gd name="T12" fmla="*/ 4 w 33"/>
                  <a:gd name="T13" fmla="*/ 4 h 5"/>
                  <a:gd name="T14" fmla="*/ 5 w 33"/>
                  <a:gd name="T15" fmla="*/ 4 h 5"/>
                  <a:gd name="T16" fmla="*/ 5 w 33"/>
                  <a:gd name="T17" fmla="*/ 4 h 5"/>
                  <a:gd name="T18" fmla="*/ 6 w 33"/>
                  <a:gd name="T19" fmla="*/ 3 h 5"/>
                  <a:gd name="T20" fmla="*/ 6 w 33"/>
                  <a:gd name="T21" fmla="*/ 3 h 5"/>
                  <a:gd name="T22" fmla="*/ 7 w 33"/>
                  <a:gd name="T23" fmla="*/ 3 h 5"/>
                  <a:gd name="T24" fmla="*/ 8 w 33"/>
                  <a:gd name="T25" fmla="*/ 3 h 5"/>
                  <a:gd name="T26" fmla="*/ 8 w 33"/>
                  <a:gd name="T27" fmla="*/ 3 h 5"/>
                  <a:gd name="T28" fmla="*/ 9 w 33"/>
                  <a:gd name="T29" fmla="*/ 3 h 5"/>
                  <a:gd name="T30" fmla="*/ 9 w 33"/>
                  <a:gd name="T31" fmla="*/ 3 h 5"/>
                  <a:gd name="T32" fmla="*/ 10 w 33"/>
                  <a:gd name="T33" fmla="*/ 2 h 5"/>
                  <a:gd name="T34" fmla="*/ 11 w 33"/>
                  <a:gd name="T35" fmla="*/ 2 h 5"/>
                  <a:gd name="T36" fmla="*/ 12 w 33"/>
                  <a:gd name="T37" fmla="*/ 2 h 5"/>
                  <a:gd name="T38" fmla="*/ 12 w 33"/>
                  <a:gd name="T39" fmla="*/ 2 h 5"/>
                  <a:gd name="T40" fmla="*/ 13 w 33"/>
                  <a:gd name="T41" fmla="*/ 2 h 5"/>
                  <a:gd name="T42" fmla="*/ 14 w 33"/>
                  <a:gd name="T43" fmla="*/ 2 h 5"/>
                  <a:gd name="T44" fmla="*/ 14 w 33"/>
                  <a:gd name="T45" fmla="*/ 2 h 5"/>
                  <a:gd name="T46" fmla="*/ 15 w 33"/>
                  <a:gd name="T47" fmla="*/ 2 h 5"/>
                  <a:gd name="T48" fmla="*/ 15 w 33"/>
                  <a:gd name="T49" fmla="*/ 1 h 5"/>
                  <a:gd name="T50" fmla="*/ 16 w 33"/>
                  <a:gd name="T51" fmla="*/ 1 h 5"/>
                  <a:gd name="T52" fmla="*/ 17 w 33"/>
                  <a:gd name="T53" fmla="*/ 1 h 5"/>
                  <a:gd name="T54" fmla="*/ 17 w 33"/>
                  <a:gd name="T55" fmla="*/ 1 h 5"/>
                  <a:gd name="T56" fmla="*/ 18 w 33"/>
                  <a:gd name="T57" fmla="*/ 1 h 5"/>
                  <a:gd name="T58" fmla="*/ 18 w 33"/>
                  <a:gd name="T59" fmla="*/ 1 h 5"/>
                  <a:gd name="T60" fmla="*/ 19 w 33"/>
                  <a:gd name="T61" fmla="*/ 1 h 5"/>
                  <a:gd name="T62" fmla="*/ 20 w 33"/>
                  <a:gd name="T63" fmla="*/ 1 h 5"/>
                  <a:gd name="T64" fmla="*/ 20 w 33"/>
                  <a:gd name="T65" fmla="*/ 1 h 5"/>
                  <a:gd name="T66" fmla="*/ 21 w 33"/>
                  <a:gd name="T67" fmla="*/ 1 h 5"/>
                  <a:gd name="T68" fmla="*/ 22 w 33"/>
                  <a:gd name="T69" fmla="*/ 1 h 5"/>
                  <a:gd name="T70" fmla="*/ 22 w 33"/>
                  <a:gd name="T71" fmla="*/ 1 h 5"/>
                  <a:gd name="T72" fmla="*/ 23 w 33"/>
                  <a:gd name="T73" fmla="*/ 0 h 5"/>
                  <a:gd name="T74" fmla="*/ 24 w 33"/>
                  <a:gd name="T75" fmla="*/ 0 h 5"/>
                  <a:gd name="T76" fmla="*/ 24 w 33"/>
                  <a:gd name="T77" fmla="*/ 0 h 5"/>
                  <a:gd name="T78" fmla="*/ 25 w 33"/>
                  <a:gd name="T79" fmla="*/ 0 h 5"/>
                  <a:gd name="T80" fmla="*/ 26 w 33"/>
                  <a:gd name="T81" fmla="*/ 0 h 5"/>
                  <a:gd name="T82" fmla="*/ 26 w 33"/>
                  <a:gd name="T83" fmla="*/ 0 h 5"/>
                  <a:gd name="T84" fmla="*/ 27 w 33"/>
                  <a:gd name="T85" fmla="*/ 0 h 5"/>
                  <a:gd name="T86" fmla="*/ 27 w 33"/>
                  <a:gd name="T87" fmla="*/ 0 h 5"/>
                  <a:gd name="T88" fmla="*/ 28 w 33"/>
                  <a:gd name="T89" fmla="*/ 0 h 5"/>
                  <a:gd name="T90" fmla="*/ 29 w 33"/>
                  <a:gd name="T91" fmla="*/ 0 h 5"/>
                  <a:gd name="T92" fmla="*/ 29 w 33"/>
                  <a:gd name="T93" fmla="*/ 0 h 5"/>
                  <a:gd name="T94" fmla="*/ 30 w 33"/>
                  <a:gd name="T95" fmla="*/ 0 h 5"/>
                  <a:gd name="T96" fmla="*/ 31 w 33"/>
                  <a:gd name="T97" fmla="*/ 0 h 5"/>
                  <a:gd name="T98" fmla="*/ 31 w 33"/>
                  <a:gd name="T99" fmla="*/ 0 h 5"/>
                  <a:gd name="T100" fmla="*/ 32 w 33"/>
                  <a:gd name="T101" fmla="*/ 0 h 5"/>
                  <a:gd name="T102" fmla="*/ 33 w 33"/>
                  <a:gd name="T103" fmla="*/ 0 h 5"/>
                  <a:gd name="T104" fmla="*/ 33 w 33"/>
                  <a:gd name="T10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moveTo>
                      <a:pt x="3" y="4"/>
                    </a:move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moveTo>
                      <a:pt x="6" y="3"/>
                    </a:move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3"/>
                      <a:pt x="6" y="3"/>
                    </a:cubicBezTo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moveTo>
                      <a:pt x="9" y="3"/>
                    </a:move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9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moveTo>
                      <a:pt x="11" y="2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moveTo>
                      <a:pt x="11" y="2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moveTo>
                      <a:pt x="11" y="2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moveTo>
                      <a:pt x="12" y="2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moveTo>
                      <a:pt x="12" y="2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moveTo>
                      <a:pt x="12" y="2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moveTo>
                      <a:pt x="13" y="2"/>
                    </a:moveTo>
                    <a:cubicBezTo>
                      <a:pt x="13" y="2"/>
                      <a:pt x="13" y="2"/>
                      <a:pt x="12" y="2"/>
                    </a:cubicBezTo>
                    <a:cubicBezTo>
                      <a:pt x="13" y="2"/>
                      <a:pt x="13" y="2"/>
                      <a:pt x="13" y="2"/>
                    </a:cubicBezTo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moveTo>
                      <a:pt x="14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moveTo>
                      <a:pt x="1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moveTo>
                      <a:pt x="1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moveTo>
                      <a:pt x="1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moveTo>
                      <a:pt x="15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moveTo>
                      <a:pt x="15" y="1"/>
                    </a:moveTo>
                    <a:cubicBezTo>
                      <a:pt x="15" y="1"/>
                      <a:pt x="15" y="1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moveTo>
                      <a:pt x="15" y="1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7" y="1"/>
                    </a:moveTo>
                    <a:cubicBezTo>
                      <a:pt x="17" y="1"/>
                      <a:pt x="17" y="1"/>
                      <a:pt x="16" y="1"/>
                    </a:cubicBezTo>
                    <a:cubicBezTo>
                      <a:pt x="17" y="1"/>
                      <a:pt x="17" y="1"/>
                      <a:pt x="17" y="1"/>
                    </a:cubicBezTo>
                    <a:moveTo>
                      <a:pt x="17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moveTo>
                      <a:pt x="17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moveTo>
                      <a:pt x="18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8" y="1"/>
                    </a:cubicBezTo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moveTo>
                      <a:pt x="19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moveTo>
                      <a:pt x="19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moveTo>
                      <a:pt x="19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moveTo>
                      <a:pt x="20" y="1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moveTo>
                      <a:pt x="20" y="1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moveTo>
                      <a:pt x="20" y="1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moveTo>
                      <a:pt x="21" y="1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moveTo>
                      <a:pt x="21" y="1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moveTo>
                      <a:pt x="21" y="1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3" y="0"/>
                    </a:moveTo>
                    <a:cubicBezTo>
                      <a:pt x="23" y="0"/>
                      <a:pt x="23" y="0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moveTo>
                      <a:pt x="25" y="0"/>
                    </a:moveTo>
                    <a:cubicBezTo>
                      <a:pt x="25" y="0"/>
                      <a:pt x="24" y="0"/>
                      <a:pt x="24" y="0"/>
                    </a:cubicBezTo>
                    <a:cubicBezTo>
                      <a:pt x="24" y="0"/>
                      <a:pt x="25" y="0"/>
                      <a:pt x="25" y="0"/>
                    </a:cubicBezTo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moveTo>
                      <a:pt x="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6" y="0"/>
                    </a:cubicBezTo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moveTo>
                      <a:pt x="29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1" y="0"/>
                      <a:pt x="31" y="0"/>
                    </a:cubicBezTo>
                    <a:cubicBezTo>
                      <a:pt x="31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3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3" y="0"/>
                    </a:cubicBezTo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moveTo>
                      <a:pt x="33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75A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任意多边形 205"/>
              <p:cNvSpPr/>
              <p:nvPr/>
            </p:nvSpPr>
            <p:spPr bwMode="auto">
              <a:xfrm>
                <a:off x="3117208" y="4534129"/>
                <a:ext cx="358264" cy="0"/>
              </a:xfrm>
              <a:custGeom>
                <a:avLst/>
                <a:gdLst>
                  <a:gd name="T0" fmla="*/ 1 w 119"/>
                  <a:gd name="T1" fmla="*/ 1 w 119"/>
                  <a:gd name="T2" fmla="*/ 0 w 119"/>
                  <a:gd name="T3" fmla="*/ 1 w 119"/>
                  <a:gd name="T4" fmla="*/ 107 w 119"/>
                  <a:gd name="T5" fmla="*/ 106 w 119"/>
                  <a:gd name="T6" fmla="*/ 119 w 119"/>
                  <a:gd name="T7" fmla="*/ 107 w 1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19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07" y="0"/>
                    </a:moveTo>
                    <a:cubicBezTo>
                      <a:pt x="107" y="0"/>
                      <a:pt x="107" y="0"/>
                      <a:pt x="106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07" y="0"/>
                      <a:pt x="107" y="0"/>
                      <a:pt x="10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任意多边形 206"/>
              <p:cNvSpPr/>
              <p:nvPr/>
            </p:nvSpPr>
            <p:spPr bwMode="auto">
              <a:xfrm>
                <a:off x="2779168" y="4534129"/>
                <a:ext cx="338040" cy="342374"/>
              </a:xfrm>
              <a:custGeom>
                <a:avLst/>
                <a:gdLst>
                  <a:gd name="T0" fmla="*/ 0 w 113"/>
                  <a:gd name="T1" fmla="*/ 109 h 114"/>
                  <a:gd name="T2" fmla="*/ 80 w 113"/>
                  <a:gd name="T3" fmla="*/ 5 h 114"/>
                  <a:gd name="T4" fmla="*/ 81 w 113"/>
                  <a:gd name="T5" fmla="*/ 5 h 114"/>
                  <a:gd name="T6" fmla="*/ 81 w 113"/>
                  <a:gd name="T7" fmla="*/ 5 h 114"/>
                  <a:gd name="T8" fmla="*/ 82 w 113"/>
                  <a:gd name="T9" fmla="*/ 4 h 114"/>
                  <a:gd name="T10" fmla="*/ 82 w 113"/>
                  <a:gd name="T11" fmla="*/ 4 h 114"/>
                  <a:gd name="T12" fmla="*/ 83 w 113"/>
                  <a:gd name="T13" fmla="*/ 4 h 114"/>
                  <a:gd name="T14" fmla="*/ 84 w 113"/>
                  <a:gd name="T15" fmla="*/ 4 h 114"/>
                  <a:gd name="T16" fmla="*/ 84 w 113"/>
                  <a:gd name="T17" fmla="*/ 4 h 114"/>
                  <a:gd name="T18" fmla="*/ 85 w 113"/>
                  <a:gd name="T19" fmla="*/ 4 h 114"/>
                  <a:gd name="T20" fmla="*/ 85 w 113"/>
                  <a:gd name="T21" fmla="*/ 4 h 114"/>
                  <a:gd name="T22" fmla="*/ 86 w 113"/>
                  <a:gd name="T23" fmla="*/ 3 h 114"/>
                  <a:gd name="T24" fmla="*/ 87 w 113"/>
                  <a:gd name="T25" fmla="*/ 3 h 114"/>
                  <a:gd name="T26" fmla="*/ 87 w 113"/>
                  <a:gd name="T27" fmla="*/ 3 h 114"/>
                  <a:gd name="T28" fmla="*/ 88 w 113"/>
                  <a:gd name="T29" fmla="*/ 3 h 114"/>
                  <a:gd name="T30" fmla="*/ 88 w 113"/>
                  <a:gd name="T31" fmla="*/ 3 h 114"/>
                  <a:gd name="T32" fmla="*/ 89 w 113"/>
                  <a:gd name="T33" fmla="*/ 3 h 114"/>
                  <a:gd name="T34" fmla="*/ 90 w 113"/>
                  <a:gd name="T35" fmla="*/ 2 h 114"/>
                  <a:gd name="T36" fmla="*/ 91 w 113"/>
                  <a:gd name="T37" fmla="*/ 2 h 114"/>
                  <a:gd name="T38" fmla="*/ 91 w 113"/>
                  <a:gd name="T39" fmla="*/ 2 h 114"/>
                  <a:gd name="T40" fmla="*/ 92 w 113"/>
                  <a:gd name="T41" fmla="*/ 2 h 114"/>
                  <a:gd name="T42" fmla="*/ 92 w 113"/>
                  <a:gd name="T43" fmla="*/ 2 h 114"/>
                  <a:gd name="T44" fmla="*/ 93 w 113"/>
                  <a:gd name="T45" fmla="*/ 2 h 114"/>
                  <a:gd name="T46" fmla="*/ 94 w 113"/>
                  <a:gd name="T47" fmla="*/ 2 h 114"/>
                  <a:gd name="T48" fmla="*/ 94 w 113"/>
                  <a:gd name="T49" fmla="*/ 2 h 114"/>
                  <a:gd name="T50" fmla="*/ 95 w 113"/>
                  <a:gd name="T51" fmla="*/ 2 h 114"/>
                  <a:gd name="T52" fmla="*/ 96 w 113"/>
                  <a:gd name="T53" fmla="*/ 1 h 114"/>
                  <a:gd name="T54" fmla="*/ 96 w 113"/>
                  <a:gd name="T55" fmla="*/ 1 h 114"/>
                  <a:gd name="T56" fmla="*/ 97 w 113"/>
                  <a:gd name="T57" fmla="*/ 1 h 114"/>
                  <a:gd name="T58" fmla="*/ 97 w 113"/>
                  <a:gd name="T59" fmla="*/ 1 h 114"/>
                  <a:gd name="T60" fmla="*/ 98 w 113"/>
                  <a:gd name="T61" fmla="*/ 1 h 114"/>
                  <a:gd name="T62" fmla="*/ 99 w 113"/>
                  <a:gd name="T63" fmla="*/ 1 h 114"/>
                  <a:gd name="T64" fmla="*/ 99 w 113"/>
                  <a:gd name="T65" fmla="*/ 1 h 114"/>
                  <a:gd name="T66" fmla="*/ 100 w 113"/>
                  <a:gd name="T67" fmla="*/ 1 h 114"/>
                  <a:gd name="T68" fmla="*/ 101 w 113"/>
                  <a:gd name="T69" fmla="*/ 1 h 114"/>
                  <a:gd name="T70" fmla="*/ 101 w 113"/>
                  <a:gd name="T71" fmla="*/ 1 h 114"/>
                  <a:gd name="T72" fmla="*/ 102 w 113"/>
                  <a:gd name="T73" fmla="*/ 1 h 114"/>
                  <a:gd name="T74" fmla="*/ 103 w 113"/>
                  <a:gd name="T75" fmla="*/ 1 h 114"/>
                  <a:gd name="T76" fmla="*/ 103 w 113"/>
                  <a:gd name="T77" fmla="*/ 0 h 114"/>
                  <a:gd name="T78" fmla="*/ 104 w 113"/>
                  <a:gd name="T79" fmla="*/ 0 h 114"/>
                  <a:gd name="T80" fmla="*/ 104 w 113"/>
                  <a:gd name="T81" fmla="*/ 0 h 114"/>
                  <a:gd name="T82" fmla="*/ 105 w 113"/>
                  <a:gd name="T83" fmla="*/ 0 h 114"/>
                  <a:gd name="T84" fmla="*/ 106 w 113"/>
                  <a:gd name="T85" fmla="*/ 0 h 114"/>
                  <a:gd name="T86" fmla="*/ 106 w 113"/>
                  <a:gd name="T87" fmla="*/ 0 h 114"/>
                  <a:gd name="T88" fmla="*/ 107 w 113"/>
                  <a:gd name="T89" fmla="*/ 0 h 114"/>
                  <a:gd name="T90" fmla="*/ 108 w 113"/>
                  <a:gd name="T91" fmla="*/ 0 h 114"/>
                  <a:gd name="T92" fmla="*/ 108 w 113"/>
                  <a:gd name="T93" fmla="*/ 0 h 114"/>
                  <a:gd name="T94" fmla="*/ 109 w 113"/>
                  <a:gd name="T95" fmla="*/ 0 h 114"/>
                  <a:gd name="T96" fmla="*/ 109 w 113"/>
                  <a:gd name="T97" fmla="*/ 0 h 114"/>
                  <a:gd name="T98" fmla="*/ 110 w 113"/>
                  <a:gd name="T99" fmla="*/ 0 h 114"/>
                  <a:gd name="T100" fmla="*/ 111 w 113"/>
                  <a:gd name="T101" fmla="*/ 0 h 114"/>
                  <a:gd name="T102" fmla="*/ 111 w 113"/>
                  <a:gd name="T103" fmla="*/ 0 h 114"/>
                  <a:gd name="T104" fmla="*/ 112 w 113"/>
                  <a:gd name="T105" fmla="*/ 0 h 114"/>
                  <a:gd name="T106" fmla="*/ 113 w 113"/>
                  <a:gd name="T107" fmla="*/ 0 h 114"/>
                  <a:gd name="T108" fmla="*/ 113 w 113"/>
                  <a:gd name="T10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3" h="114">
                    <a:moveTo>
                      <a:pt x="30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7" y="51"/>
                      <a:pt x="7" y="69"/>
                      <a:pt x="3" y="88"/>
                    </a:cubicBezTo>
                    <a:cubicBezTo>
                      <a:pt x="1" y="97"/>
                      <a:pt x="0" y="105"/>
                      <a:pt x="0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2" y="114"/>
                      <a:pt x="0" y="111"/>
                      <a:pt x="0" y="109"/>
                    </a:cubicBezTo>
                    <a:cubicBezTo>
                      <a:pt x="0" y="104"/>
                      <a:pt x="1" y="97"/>
                      <a:pt x="2" y="92"/>
                    </a:cubicBezTo>
                    <a:cubicBezTo>
                      <a:pt x="6" y="71"/>
                      <a:pt x="16" y="52"/>
                      <a:pt x="30" y="37"/>
                    </a:cubicBezTo>
                    <a:moveTo>
                      <a:pt x="80" y="5"/>
                    </a:moveTo>
                    <a:cubicBezTo>
                      <a:pt x="79" y="5"/>
                      <a:pt x="78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8" y="6"/>
                      <a:pt x="79" y="5"/>
                      <a:pt x="80" y="5"/>
                    </a:cubicBezTo>
                    <a:moveTo>
                      <a:pt x="80" y="5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moveTo>
                      <a:pt x="81" y="5"/>
                    </a:moveTo>
                    <a:cubicBezTo>
                      <a:pt x="81" y="5"/>
                      <a:pt x="81" y="5"/>
                      <a:pt x="80" y="5"/>
                    </a:cubicBezTo>
                    <a:cubicBezTo>
                      <a:pt x="81" y="5"/>
                      <a:pt x="81" y="5"/>
                      <a:pt x="81" y="5"/>
                    </a:cubicBezTo>
                    <a:moveTo>
                      <a:pt x="81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moveTo>
                      <a:pt x="81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moveTo>
                      <a:pt x="82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2" y="5"/>
                    </a:cubicBezTo>
                    <a:moveTo>
                      <a:pt x="82" y="4"/>
                    </a:move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4"/>
                    </a:cubicBezTo>
                    <a:moveTo>
                      <a:pt x="82" y="4"/>
                    </a:move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moveTo>
                      <a:pt x="82" y="4"/>
                    </a:move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moveTo>
                      <a:pt x="83" y="4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moveTo>
                      <a:pt x="83" y="4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moveTo>
                      <a:pt x="83" y="4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moveTo>
                      <a:pt x="84" y="4"/>
                    </a:moveTo>
                    <a:cubicBezTo>
                      <a:pt x="84" y="4"/>
                      <a:pt x="84" y="4"/>
                      <a:pt x="83" y="4"/>
                    </a:cubicBezTo>
                    <a:cubicBezTo>
                      <a:pt x="84" y="4"/>
                      <a:pt x="84" y="4"/>
                      <a:pt x="84" y="4"/>
                    </a:cubicBezTo>
                    <a:moveTo>
                      <a:pt x="84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moveTo>
                      <a:pt x="84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moveTo>
                      <a:pt x="85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5" y="4"/>
                    </a:cubicBezTo>
                    <a:moveTo>
                      <a:pt x="85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moveTo>
                      <a:pt x="85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moveTo>
                      <a:pt x="85" y="4"/>
                    </a:move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moveTo>
                      <a:pt x="86" y="3"/>
                    </a:move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moveTo>
                      <a:pt x="86" y="3"/>
                    </a:move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moveTo>
                      <a:pt x="86" y="3"/>
                    </a:move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moveTo>
                      <a:pt x="87" y="3"/>
                    </a:move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7" y="3"/>
                      <a:pt x="87" y="3"/>
                    </a:cubicBezTo>
                    <a:moveTo>
                      <a:pt x="87" y="3"/>
                    </a:move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moveTo>
                      <a:pt x="87" y="3"/>
                    </a:move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moveTo>
                      <a:pt x="88" y="3"/>
                    </a:move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8" y="3"/>
                    </a:cubicBezTo>
                    <a:moveTo>
                      <a:pt x="88" y="3"/>
                    </a:move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moveTo>
                      <a:pt x="88" y="3"/>
                    </a:move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moveTo>
                      <a:pt x="88" y="3"/>
                    </a:move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moveTo>
                      <a:pt x="89" y="3"/>
                    </a:move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moveTo>
                      <a:pt x="89" y="3"/>
                    </a:move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moveTo>
                      <a:pt x="89" y="3"/>
                    </a:move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moveTo>
                      <a:pt x="90" y="2"/>
                    </a:moveTo>
                    <a:cubicBezTo>
                      <a:pt x="90" y="2"/>
                      <a:pt x="90" y="3"/>
                      <a:pt x="89" y="3"/>
                    </a:cubicBezTo>
                    <a:cubicBezTo>
                      <a:pt x="90" y="3"/>
                      <a:pt x="90" y="2"/>
                      <a:pt x="90" y="2"/>
                    </a:cubicBezTo>
                    <a:moveTo>
                      <a:pt x="90" y="2"/>
                    </a:moveTo>
                    <a:cubicBezTo>
                      <a:pt x="90" y="2"/>
                      <a:pt x="90" y="2"/>
                      <a:pt x="90" y="2"/>
                    </a:cubicBezTo>
                    <a:cubicBezTo>
                      <a:pt x="90" y="2"/>
                      <a:pt x="90" y="2"/>
                      <a:pt x="90" y="2"/>
                    </a:cubicBezTo>
                    <a:moveTo>
                      <a:pt x="91" y="2"/>
                    </a:moveTo>
                    <a:cubicBezTo>
                      <a:pt x="91" y="2"/>
                      <a:pt x="91" y="2"/>
                      <a:pt x="90" y="2"/>
                    </a:cubicBezTo>
                    <a:cubicBezTo>
                      <a:pt x="90" y="2"/>
                      <a:pt x="91" y="2"/>
                      <a:pt x="91" y="2"/>
                    </a:cubicBezTo>
                    <a:moveTo>
                      <a:pt x="91" y="2"/>
                    </a:move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moveTo>
                      <a:pt x="91" y="2"/>
                    </a:move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moveTo>
                      <a:pt x="92" y="2"/>
                    </a:moveTo>
                    <a:cubicBezTo>
                      <a:pt x="92" y="2"/>
                      <a:pt x="91" y="2"/>
                      <a:pt x="91" y="2"/>
                    </a:cubicBezTo>
                    <a:cubicBezTo>
                      <a:pt x="91" y="2"/>
                      <a:pt x="92" y="2"/>
                      <a:pt x="92" y="2"/>
                    </a:cubicBezTo>
                    <a:moveTo>
                      <a:pt x="92" y="2"/>
                    </a:move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moveTo>
                      <a:pt x="92" y="2"/>
                    </a:move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moveTo>
                      <a:pt x="92" y="2"/>
                    </a:move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moveTo>
                      <a:pt x="94" y="2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moveTo>
                      <a:pt x="94" y="2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moveTo>
                      <a:pt x="94" y="2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moveTo>
                      <a:pt x="95" y="2"/>
                    </a:moveTo>
                    <a:cubicBezTo>
                      <a:pt x="95" y="2"/>
                      <a:pt x="95" y="2"/>
                      <a:pt x="94" y="2"/>
                    </a:cubicBezTo>
                    <a:cubicBezTo>
                      <a:pt x="95" y="2"/>
                      <a:pt x="95" y="2"/>
                      <a:pt x="95" y="2"/>
                    </a:cubicBezTo>
                    <a:moveTo>
                      <a:pt x="95" y="2"/>
                    </a:move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1"/>
                    </a:cubicBezTo>
                    <a:moveTo>
                      <a:pt x="96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6" y="1"/>
                    </a:cubicBezTo>
                    <a:moveTo>
                      <a:pt x="96" y="1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moveTo>
                      <a:pt x="96" y="1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moveTo>
                      <a:pt x="96" y="1"/>
                    </a:move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moveTo>
                      <a:pt x="97" y="1"/>
                    </a:move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moveTo>
                      <a:pt x="97" y="1"/>
                    </a:move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moveTo>
                      <a:pt x="97" y="1"/>
                    </a:move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moveTo>
                      <a:pt x="98" y="1"/>
                    </a:move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moveTo>
                      <a:pt x="98" y="1"/>
                    </a:move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moveTo>
                      <a:pt x="98" y="1"/>
                    </a:move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moveTo>
                      <a:pt x="99" y="1"/>
                    </a:moveTo>
                    <a:cubicBezTo>
                      <a:pt x="99" y="1"/>
                      <a:pt x="99" y="1"/>
                      <a:pt x="98" y="1"/>
                    </a:cubicBezTo>
                    <a:cubicBezTo>
                      <a:pt x="99" y="1"/>
                      <a:pt x="99" y="1"/>
                      <a:pt x="99" y="1"/>
                    </a:cubicBezTo>
                    <a:moveTo>
                      <a:pt x="99" y="1"/>
                    </a:move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moveTo>
                      <a:pt x="99" y="1"/>
                    </a:move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moveTo>
                      <a:pt x="100" y="1"/>
                    </a:moveTo>
                    <a:cubicBezTo>
                      <a:pt x="100" y="1"/>
                      <a:pt x="99" y="1"/>
                      <a:pt x="99" y="1"/>
                    </a:cubicBezTo>
                    <a:cubicBezTo>
                      <a:pt x="99" y="1"/>
                      <a:pt x="100" y="1"/>
                      <a:pt x="100" y="1"/>
                    </a:cubicBezTo>
                    <a:moveTo>
                      <a:pt x="100" y="1"/>
                    </a:move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moveTo>
                      <a:pt x="100" y="1"/>
                    </a:move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moveTo>
                      <a:pt x="101" y="1"/>
                    </a:move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1" y="1"/>
                    </a:cubicBezTo>
                    <a:moveTo>
                      <a:pt x="101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moveTo>
                      <a:pt x="101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moveTo>
                      <a:pt x="102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2" y="1"/>
                    </a:cubicBezTo>
                    <a:moveTo>
                      <a:pt x="102" y="1"/>
                    </a:move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moveTo>
                      <a:pt x="102" y="1"/>
                    </a:move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moveTo>
                      <a:pt x="103" y="1"/>
                    </a:move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3" y="1"/>
                    </a:cubicBezTo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moveTo>
                      <a:pt x="103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moveTo>
                      <a:pt x="10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moveTo>
                      <a:pt x="10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moveTo>
                      <a:pt x="104" y="0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moveTo>
                      <a:pt x="105" y="0"/>
                    </a:move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moveTo>
                      <a:pt x="105" y="0"/>
                    </a:move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moveTo>
                      <a:pt x="105" y="0"/>
                    </a:move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moveTo>
                      <a:pt x="106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moveTo>
                      <a:pt x="106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moveTo>
                      <a:pt x="106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moveTo>
                      <a:pt x="107" y="0"/>
                    </a:moveTo>
                    <a:cubicBezTo>
                      <a:pt x="107" y="0"/>
                      <a:pt x="107" y="0"/>
                      <a:pt x="106" y="0"/>
                    </a:cubicBezTo>
                    <a:cubicBezTo>
                      <a:pt x="107" y="0"/>
                      <a:pt x="107" y="0"/>
                      <a:pt x="107" y="0"/>
                    </a:cubicBezTo>
                    <a:moveTo>
                      <a:pt x="107" y="0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moveTo>
                      <a:pt x="107" y="0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moveTo>
                      <a:pt x="108" y="0"/>
                    </a:moveTo>
                    <a:cubicBezTo>
                      <a:pt x="108" y="0"/>
                      <a:pt x="107" y="0"/>
                      <a:pt x="107" y="0"/>
                    </a:cubicBezTo>
                    <a:cubicBezTo>
                      <a:pt x="107" y="0"/>
                      <a:pt x="108" y="0"/>
                      <a:pt x="108" y="0"/>
                    </a:cubicBezTo>
                    <a:moveTo>
                      <a:pt x="108" y="0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moveTo>
                      <a:pt x="108" y="0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moveTo>
                      <a:pt x="109" y="0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9" y="0"/>
                    </a:cubicBezTo>
                    <a:moveTo>
                      <a:pt x="109" y="0"/>
                    </a:move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moveTo>
                      <a:pt x="109" y="0"/>
                    </a:move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moveTo>
                      <a:pt x="109" y="0"/>
                    </a:move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moveTo>
                      <a:pt x="110" y="0"/>
                    </a:move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moveTo>
                      <a:pt x="110" y="0"/>
                    </a:move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moveTo>
                      <a:pt x="110" y="0"/>
                    </a:move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moveTo>
                      <a:pt x="111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moveTo>
                      <a:pt x="111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moveTo>
                      <a:pt x="111" y="0"/>
                    </a:move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moveTo>
                      <a:pt x="112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moveTo>
                      <a:pt x="112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moveTo>
                      <a:pt x="112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moveTo>
                      <a:pt x="113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moveTo>
                      <a:pt x="113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moveTo>
                      <a:pt x="113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任意多边形 207"/>
              <p:cNvSpPr/>
              <p:nvPr/>
            </p:nvSpPr>
            <p:spPr bwMode="auto">
              <a:xfrm>
                <a:off x="2779168" y="4534129"/>
                <a:ext cx="416049" cy="368377"/>
              </a:xfrm>
              <a:custGeom>
                <a:avLst/>
                <a:gdLst>
                  <a:gd name="T0" fmla="*/ 113 w 139"/>
                  <a:gd name="T1" fmla="*/ 0 h 123"/>
                  <a:gd name="T2" fmla="*/ 113 w 139"/>
                  <a:gd name="T3" fmla="*/ 0 h 123"/>
                  <a:gd name="T4" fmla="*/ 112 w 139"/>
                  <a:gd name="T5" fmla="*/ 0 h 123"/>
                  <a:gd name="T6" fmla="*/ 112 w 139"/>
                  <a:gd name="T7" fmla="*/ 0 h 123"/>
                  <a:gd name="T8" fmla="*/ 111 w 139"/>
                  <a:gd name="T9" fmla="*/ 0 h 123"/>
                  <a:gd name="T10" fmla="*/ 110 w 139"/>
                  <a:gd name="T11" fmla="*/ 0 h 123"/>
                  <a:gd name="T12" fmla="*/ 110 w 139"/>
                  <a:gd name="T13" fmla="*/ 0 h 123"/>
                  <a:gd name="T14" fmla="*/ 109 w 139"/>
                  <a:gd name="T15" fmla="*/ 0 h 123"/>
                  <a:gd name="T16" fmla="*/ 108 w 139"/>
                  <a:gd name="T17" fmla="*/ 0 h 123"/>
                  <a:gd name="T18" fmla="*/ 108 w 139"/>
                  <a:gd name="T19" fmla="*/ 0 h 123"/>
                  <a:gd name="T20" fmla="*/ 107 w 139"/>
                  <a:gd name="T21" fmla="*/ 0 h 123"/>
                  <a:gd name="T22" fmla="*/ 106 w 139"/>
                  <a:gd name="T23" fmla="*/ 0 h 123"/>
                  <a:gd name="T24" fmla="*/ 106 w 139"/>
                  <a:gd name="T25" fmla="*/ 0 h 123"/>
                  <a:gd name="T26" fmla="*/ 105 w 139"/>
                  <a:gd name="T27" fmla="*/ 0 h 123"/>
                  <a:gd name="T28" fmla="*/ 105 w 139"/>
                  <a:gd name="T29" fmla="*/ 0 h 123"/>
                  <a:gd name="T30" fmla="*/ 104 w 139"/>
                  <a:gd name="T31" fmla="*/ 0 h 123"/>
                  <a:gd name="T32" fmla="*/ 103 w 139"/>
                  <a:gd name="T33" fmla="*/ 0 h 123"/>
                  <a:gd name="T34" fmla="*/ 103 w 139"/>
                  <a:gd name="T35" fmla="*/ 0 h 123"/>
                  <a:gd name="T36" fmla="*/ 102 w 139"/>
                  <a:gd name="T37" fmla="*/ 1 h 123"/>
                  <a:gd name="T38" fmla="*/ 101 w 139"/>
                  <a:gd name="T39" fmla="*/ 1 h 123"/>
                  <a:gd name="T40" fmla="*/ 101 w 139"/>
                  <a:gd name="T41" fmla="*/ 1 h 123"/>
                  <a:gd name="T42" fmla="*/ 100 w 139"/>
                  <a:gd name="T43" fmla="*/ 1 h 123"/>
                  <a:gd name="T44" fmla="*/ 99 w 139"/>
                  <a:gd name="T45" fmla="*/ 1 h 123"/>
                  <a:gd name="T46" fmla="*/ 99 w 139"/>
                  <a:gd name="T47" fmla="*/ 1 h 123"/>
                  <a:gd name="T48" fmla="*/ 98 w 139"/>
                  <a:gd name="T49" fmla="*/ 1 h 123"/>
                  <a:gd name="T50" fmla="*/ 98 w 139"/>
                  <a:gd name="T51" fmla="*/ 1 h 123"/>
                  <a:gd name="T52" fmla="*/ 97 w 139"/>
                  <a:gd name="T53" fmla="*/ 1 h 123"/>
                  <a:gd name="T54" fmla="*/ 96 w 139"/>
                  <a:gd name="T55" fmla="*/ 1 h 123"/>
                  <a:gd name="T56" fmla="*/ 96 w 139"/>
                  <a:gd name="T57" fmla="*/ 1 h 123"/>
                  <a:gd name="T58" fmla="*/ 95 w 139"/>
                  <a:gd name="T59" fmla="*/ 1 h 123"/>
                  <a:gd name="T60" fmla="*/ 94 w 139"/>
                  <a:gd name="T61" fmla="*/ 2 h 123"/>
                  <a:gd name="T62" fmla="*/ 94 w 139"/>
                  <a:gd name="T63" fmla="*/ 2 h 123"/>
                  <a:gd name="T64" fmla="*/ 93 w 139"/>
                  <a:gd name="T65" fmla="*/ 2 h 123"/>
                  <a:gd name="T66" fmla="*/ 93 w 139"/>
                  <a:gd name="T67" fmla="*/ 2 h 123"/>
                  <a:gd name="T68" fmla="*/ 92 w 139"/>
                  <a:gd name="T69" fmla="*/ 2 h 123"/>
                  <a:gd name="T70" fmla="*/ 91 w 139"/>
                  <a:gd name="T71" fmla="*/ 2 h 123"/>
                  <a:gd name="T72" fmla="*/ 91 w 139"/>
                  <a:gd name="T73" fmla="*/ 2 h 123"/>
                  <a:gd name="T74" fmla="*/ 90 w 139"/>
                  <a:gd name="T75" fmla="*/ 2 h 123"/>
                  <a:gd name="T76" fmla="*/ 89 w 139"/>
                  <a:gd name="T77" fmla="*/ 3 h 123"/>
                  <a:gd name="T78" fmla="*/ 89 w 139"/>
                  <a:gd name="T79" fmla="*/ 3 h 123"/>
                  <a:gd name="T80" fmla="*/ 88 w 139"/>
                  <a:gd name="T81" fmla="*/ 3 h 123"/>
                  <a:gd name="T82" fmla="*/ 87 w 139"/>
                  <a:gd name="T83" fmla="*/ 3 h 123"/>
                  <a:gd name="T84" fmla="*/ 87 w 139"/>
                  <a:gd name="T85" fmla="*/ 3 h 123"/>
                  <a:gd name="T86" fmla="*/ 86 w 139"/>
                  <a:gd name="T87" fmla="*/ 3 h 123"/>
                  <a:gd name="T88" fmla="*/ 86 w 139"/>
                  <a:gd name="T89" fmla="*/ 3 h 123"/>
                  <a:gd name="T90" fmla="*/ 85 w 139"/>
                  <a:gd name="T91" fmla="*/ 4 h 123"/>
                  <a:gd name="T92" fmla="*/ 84 w 139"/>
                  <a:gd name="T93" fmla="*/ 4 h 123"/>
                  <a:gd name="T94" fmla="*/ 84 w 139"/>
                  <a:gd name="T95" fmla="*/ 4 h 123"/>
                  <a:gd name="T96" fmla="*/ 83 w 139"/>
                  <a:gd name="T97" fmla="*/ 4 h 123"/>
                  <a:gd name="T98" fmla="*/ 83 w 139"/>
                  <a:gd name="T99" fmla="*/ 4 h 123"/>
                  <a:gd name="T100" fmla="*/ 82 w 139"/>
                  <a:gd name="T101" fmla="*/ 4 h 123"/>
                  <a:gd name="T102" fmla="*/ 81 w 139"/>
                  <a:gd name="T103" fmla="*/ 5 h 123"/>
                  <a:gd name="T104" fmla="*/ 81 w 139"/>
                  <a:gd name="T105" fmla="*/ 5 h 123"/>
                  <a:gd name="T106" fmla="*/ 80 w 139"/>
                  <a:gd name="T107" fmla="*/ 5 h 123"/>
                  <a:gd name="T108" fmla="*/ 2 w 139"/>
                  <a:gd name="T109" fmla="*/ 92 h 123"/>
                  <a:gd name="T110" fmla="*/ 102 w 139"/>
                  <a:gd name="T111" fmla="*/ 5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9" h="123">
                    <a:moveTo>
                      <a:pt x="139" y="0"/>
                    </a:move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0"/>
                      <a:pt x="114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111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0"/>
                      <a:pt x="104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7" y="1"/>
                    </a:cubicBezTo>
                    <a:cubicBezTo>
                      <a:pt x="97" y="1"/>
                      <a:pt x="97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0" y="2"/>
                      <a:pt x="90" y="2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0" y="2"/>
                      <a:pt x="90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8" y="6"/>
                      <a:pt x="77" y="6"/>
                    </a:cubicBezTo>
                    <a:cubicBezTo>
                      <a:pt x="61" y="12"/>
                      <a:pt x="44" y="23"/>
                      <a:pt x="30" y="37"/>
                    </a:cubicBezTo>
                    <a:cubicBezTo>
                      <a:pt x="16" y="52"/>
                      <a:pt x="6" y="71"/>
                      <a:pt x="2" y="92"/>
                    </a:cubicBezTo>
                    <a:cubicBezTo>
                      <a:pt x="1" y="97"/>
                      <a:pt x="0" y="104"/>
                      <a:pt x="0" y="109"/>
                    </a:cubicBezTo>
                    <a:cubicBezTo>
                      <a:pt x="0" y="111"/>
                      <a:pt x="2" y="114"/>
                      <a:pt x="4" y="114"/>
                    </a:cubicBezTo>
                    <a:cubicBezTo>
                      <a:pt x="116" y="123"/>
                      <a:pt x="116" y="123"/>
                      <a:pt x="116" y="123"/>
                    </a:cubicBezTo>
                    <a:cubicBezTo>
                      <a:pt x="116" y="123"/>
                      <a:pt x="97" y="118"/>
                      <a:pt x="102" y="50"/>
                    </a:cubicBezTo>
                    <a:cubicBezTo>
                      <a:pt x="105" y="14"/>
                      <a:pt x="127" y="3"/>
                      <a:pt x="139" y="0"/>
                    </a:cubicBezTo>
                  </a:path>
                </a:pathLst>
              </a:custGeom>
              <a:solidFill>
                <a:srgbClr val="8CB9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任意多边形 208"/>
              <p:cNvSpPr/>
              <p:nvPr/>
            </p:nvSpPr>
            <p:spPr bwMode="auto">
              <a:xfrm>
                <a:off x="3147544" y="4300102"/>
                <a:ext cx="762756" cy="345263"/>
              </a:xfrm>
              <a:custGeom>
                <a:avLst/>
                <a:gdLst>
                  <a:gd name="T0" fmla="*/ 254 w 254"/>
                  <a:gd name="T1" fmla="*/ 107 h 115"/>
                  <a:gd name="T2" fmla="*/ 246 w 254"/>
                  <a:gd name="T3" fmla="*/ 115 h 115"/>
                  <a:gd name="T4" fmla="*/ 61 w 254"/>
                  <a:gd name="T5" fmla="*/ 113 h 115"/>
                  <a:gd name="T6" fmla="*/ 22 w 254"/>
                  <a:gd name="T7" fmla="*/ 85 h 115"/>
                  <a:gd name="T8" fmla="*/ 7 w 254"/>
                  <a:gd name="T9" fmla="*/ 45 h 115"/>
                  <a:gd name="T10" fmla="*/ 31 w 254"/>
                  <a:gd name="T11" fmla="*/ 6 h 115"/>
                  <a:gd name="T12" fmla="*/ 207 w 254"/>
                  <a:gd name="T13" fmla="*/ 1 h 115"/>
                  <a:gd name="T14" fmla="*/ 245 w 254"/>
                  <a:gd name="T15" fmla="*/ 35 h 115"/>
                  <a:gd name="T16" fmla="*/ 254 w 254"/>
                  <a:gd name="T17" fmla="*/ 10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15">
                    <a:moveTo>
                      <a:pt x="254" y="107"/>
                    </a:moveTo>
                    <a:cubicBezTo>
                      <a:pt x="254" y="111"/>
                      <a:pt x="250" y="115"/>
                      <a:pt x="246" y="115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44" y="113"/>
                      <a:pt x="29" y="102"/>
                      <a:pt x="22" y="8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0" y="27"/>
                      <a:pt x="12" y="7"/>
                      <a:pt x="31" y="6"/>
                    </a:cubicBezTo>
                    <a:cubicBezTo>
                      <a:pt x="207" y="1"/>
                      <a:pt x="207" y="1"/>
                      <a:pt x="207" y="1"/>
                    </a:cubicBezTo>
                    <a:cubicBezTo>
                      <a:pt x="226" y="0"/>
                      <a:pt x="242" y="15"/>
                      <a:pt x="245" y="35"/>
                    </a:cubicBezTo>
                    <a:lnTo>
                      <a:pt x="254" y="107"/>
                    </a:ln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任意多边形 209"/>
              <p:cNvSpPr/>
              <p:nvPr/>
            </p:nvSpPr>
            <p:spPr bwMode="auto">
              <a:xfrm>
                <a:off x="3172103" y="4456120"/>
                <a:ext cx="395824" cy="11557"/>
              </a:xfrm>
              <a:custGeom>
                <a:avLst/>
                <a:gdLst>
                  <a:gd name="T0" fmla="*/ 2 w 132"/>
                  <a:gd name="T1" fmla="*/ 4 h 4"/>
                  <a:gd name="T2" fmla="*/ 130 w 132"/>
                  <a:gd name="T3" fmla="*/ 4 h 4"/>
                  <a:gd name="T4" fmla="*/ 132 w 132"/>
                  <a:gd name="T5" fmla="*/ 2 h 4"/>
                  <a:gd name="T6" fmla="*/ 130 w 132"/>
                  <a:gd name="T7" fmla="*/ 0 h 4"/>
                  <a:gd name="T8" fmla="*/ 2 w 132"/>
                  <a:gd name="T9" fmla="*/ 0 h 4"/>
                  <a:gd name="T10" fmla="*/ 0 w 132"/>
                  <a:gd name="T11" fmla="*/ 2 h 4"/>
                  <a:gd name="T12" fmla="*/ 2 w 132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4">
                    <a:moveTo>
                      <a:pt x="2" y="4"/>
                    </a:moveTo>
                    <a:cubicBezTo>
                      <a:pt x="130" y="4"/>
                      <a:pt x="130" y="4"/>
                      <a:pt x="130" y="4"/>
                    </a:cubicBezTo>
                    <a:cubicBezTo>
                      <a:pt x="131" y="4"/>
                      <a:pt x="132" y="3"/>
                      <a:pt x="132" y="2"/>
                    </a:cubicBezTo>
                    <a:cubicBezTo>
                      <a:pt x="132" y="1"/>
                      <a:pt x="131" y="0"/>
                      <a:pt x="13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任意多边形 5"/>
              <p:cNvSpPr/>
              <p:nvPr/>
            </p:nvSpPr>
            <p:spPr bwMode="auto">
              <a:xfrm>
                <a:off x="3648826" y="4525462"/>
                <a:ext cx="255697" cy="14446"/>
              </a:xfrm>
              <a:custGeom>
                <a:avLst/>
                <a:gdLst>
                  <a:gd name="T0" fmla="*/ 2 w 85"/>
                  <a:gd name="T1" fmla="*/ 5 h 5"/>
                  <a:gd name="T2" fmla="*/ 83 w 85"/>
                  <a:gd name="T3" fmla="*/ 4 h 5"/>
                  <a:gd name="T4" fmla="*/ 85 w 85"/>
                  <a:gd name="T5" fmla="*/ 2 h 5"/>
                  <a:gd name="T6" fmla="*/ 83 w 85"/>
                  <a:gd name="T7" fmla="*/ 0 h 5"/>
                  <a:gd name="T8" fmla="*/ 2 w 85"/>
                  <a:gd name="T9" fmla="*/ 1 h 5"/>
                  <a:gd name="T10" fmla="*/ 0 w 85"/>
                  <a:gd name="T11" fmla="*/ 3 h 5"/>
                  <a:gd name="T12" fmla="*/ 2 w 8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5">
                    <a:moveTo>
                      <a:pt x="2" y="5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5" y="3"/>
                      <a:pt x="85" y="2"/>
                    </a:cubicBezTo>
                    <a:cubicBezTo>
                      <a:pt x="85" y="1"/>
                      <a:pt x="84" y="0"/>
                      <a:pt x="8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</a:path>
                </a:pathLst>
              </a:cu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任意多边形 6"/>
              <p:cNvSpPr/>
              <p:nvPr/>
            </p:nvSpPr>
            <p:spPr bwMode="auto">
              <a:xfrm>
                <a:off x="3159101" y="4180199"/>
                <a:ext cx="1408499" cy="899995"/>
              </a:xfrm>
              <a:custGeom>
                <a:avLst/>
                <a:gdLst>
                  <a:gd name="T0" fmla="*/ 465 w 469"/>
                  <a:gd name="T1" fmla="*/ 120 h 300"/>
                  <a:gd name="T2" fmla="*/ 463 w 469"/>
                  <a:gd name="T3" fmla="*/ 113 h 300"/>
                  <a:gd name="T4" fmla="*/ 406 w 469"/>
                  <a:gd name="T5" fmla="*/ 0 h 300"/>
                  <a:gd name="T6" fmla="*/ 383 w 469"/>
                  <a:gd name="T7" fmla="*/ 60 h 300"/>
                  <a:gd name="T8" fmla="*/ 396 w 469"/>
                  <a:gd name="T9" fmla="*/ 93 h 300"/>
                  <a:gd name="T10" fmla="*/ 407 w 469"/>
                  <a:gd name="T11" fmla="*/ 151 h 300"/>
                  <a:gd name="T12" fmla="*/ 407 w 469"/>
                  <a:gd name="T13" fmla="*/ 184 h 300"/>
                  <a:gd name="T14" fmla="*/ 327 w 469"/>
                  <a:gd name="T15" fmla="*/ 264 h 300"/>
                  <a:gd name="T16" fmla="*/ 242 w 469"/>
                  <a:gd name="T17" fmla="*/ 264 h 300"/>
                  <a:gd name="T18" fmla="*/ 242 w 469"/>
                  <a:gd name="T19" fmla="*/ 264 h 300"/>
                  <a:gd name="T20" fmla="*/ 0 w 469"/>
                  <a:gd name="T21" fmla="*/ 243 h 300"/>
                  <a:gd name="T22" fmla="*/ 0 w 469"/>
                  <a:gd name="T23" fmla="*/ 300 h 300"/>
                  <a:gd name="T24" fmla="*/ 132 w 469"/>
                  <a:gd name="T25" fmla="*/ 300 h 300"/>
                  <a:gd name="T26" fmla="*/ 242 w 469"/>
                  <a:gd name="T27" fmla="*/ 300 h 300"/>
                  <a:gd name="T28" fmla="*/ 367 w 469"/>
                  <a:gd name="T29" fmla="*/ 300 h 300"/>
                  <a:gd name="T30" fmla="*/ 438 w 469"/>
                  <a:gd name="T31" fmla="*/ 247 h 300"/>
                  <a:gd name="T32" fmla="*/ 467 w 469"/>
                  <a:gd name="T33" fmla="*/ 157 h 300"/>
                  <a:gd name="T34" fmla="*/ 465 w 469"/>
                  <a:gd name="T35" fmla="*/ 12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9" h="300">
                    <a:moveTo>
                      <a:pt x="465" y="120"/>
                    </a:moveTo>
                    <a:cubicBezTo>
                      <a:pt x="465" y="118"/>
                      <a:pt x="464" y="115"/>
                      <a:pt x="463" y="113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384" y="11"/>
                      <a:pt x="374" y="37"/>
                      <a:pt x="383" y="60"/>
                    </a:cubicBezTo>
                    <a:cubicBezTo>
                      <a:pt x="396" y="93"/>
                      <a:pt x="396" y="93"/>
                      <a:pt x="396" y="93"/>
                    </a:cubicBezTo>
                    <a:cubicBezTo>
                      <a:pt x="403" y="111"/>
                      <a:pt x="407" y="131"/>
                      <a:pt x="407" y="151"/>
                    </a:cubicBezTo>
                    <a:cubicBezTo>
                      <a:pt x="407" y="184"/>
                      <a:pt x="407" y="184"/>
                      <a:pt x="407" y="184"/>
                    </a:cubicBezTo>
                    <a:cubicBezTo>
                      <a:pt x="407" y="229"/>
                      <a:pt x="371" y="264"/>
                      <a:pt x="327" y="264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242" y="264"/>
                      <a:pt x="242" y="264"/>
                      <a:pt x="242" y="264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132" y="300"/>
                      <a:pt x="132" y="300"/>
                      <a:pt x="132" y="300"/>
                    </a:cubicBezTo>
                    <a:cubicBezTo>
                      <a:pt x="242" y="300"/>
                      <a:pt x="242" y="300"/>
                      <a:pt x="242" y="300"/>
                    </a:cubicBezTo>
                    <a:cubicBezTo>
                      <a:pt x="367" y="300"/>
                      <a:pt x="367" y="300"/>
                      <a:pt x="367" y="300"/>
                    </a:cubicBezTo>
                    <a:cubicBezTo>
                      <a:pt x="391" y="300"/>
                      <a:pt x="421" y="278"/>
                      <a:pt x="438" y="247"/>
                    </a:cubicBezTo>
                    <a:cubicBezTo>
                      <a:pt x="455" y="216"/>
                      <a:pt x="463" y="178"/>
                      <a:pt x="467" y="157"/>
                    </a:cubicBezTo>
                    <a:cubicBezTo>
                      <a:pt x="469" y="145"/>
                      <a:pt x="469" y="132"/>
                      <a:pt x="465" y="120"/>
                    </a:cubicBezTo>
                    <a:close/>
                  </a:path>
                </a:pathLst>
              </a:custGeom>
              <a:solidFill>
                <a:srgbClr val="3E4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椭圆 292"/>
              <p:cNvSpPr/>
              <p:nvPr/>
            </p:nvSpPr>
            <p:spPr bwMode="auto">
              <a:xfrm>
                <a:off x="2796504" y="4810051"/>
                <a:ext cx="546064" cy="546064"/>
              </a:xfrm>
              <a:prstGeom prst="ellipse">
                <a:avLst/>
              </a:prstGeom>
              <a:solidFill>
                <a:srgbClr val="2B3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椭圆 293"/>
              <p:cNvSpPr/>
              <p:nvPr/>
            </p:nvSpPr>
            <p:spPr bwMode="auto">
              <a:xfrm>
                <a:off x="2913517" y="4935732"/>
                <a:ext cx="309147" cy="30914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任意多边形 9"/>
              <p:cNvSpPr/>
              <p:nvPr/>
            </p:nvSpPr>
            <p:spPr bwMode="auto">
              <a:xfrm>
                <a:off x="2994415" y="4992072"/>
                <a:ext cx="582180" cy="177688"/>
              </a:xfrm>
              <a:custGeom>
                <a:avLst/>
                <a:gdLst>
                  <a:gd name="T0" fmla="*/ 165 w 194"/>
                  <a:gd name="T1" fmla="*/ 59 h 59"/>
                  <a:gd name="T2" fmla="*/ 29 w 194"/>
                  <a:gd name="T3" fmla="*/ 59 h 59"/>
                  <a:gd name="T4" fmla="*/ 0 w 194"/>
                  <a:gd name="T5" fmla="*/ 29 h 59"/>
                  <a:gd name="T6" fmla="*/ 29 w 194"/>
                  <a:gd name="T7" fmla="*/ 0 h 59"/>
                  <a:gd name="T8" fmla="*/ 165 w 194"/>
                  <a:gd name="T9" fmla="*/ 0 h 59"/>
                  <a:gd name="T10" fmla="*/ 194 w 194"/>
                  <a:gd name="T11" fmla="*/ 29 h 59"/>
                  <a:gd name="T12" fmla="*/ 165 w 194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59">
                    <a:moveTo>
                      <a:pt x="165" y="59"/>
                    </a:moveTo>
                    <a:cubicBezTo>
                      <a:pt x="29" y="59"/>
                      <a:pt x="29" y="59"/>
                      <a:pt x="29" y="59"/>
                    </a:cubicBezTo>
                    <a:cubicBezTo>
                      <a:pt x="13" y="59"/>
                      <a:pt x="0" y="46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81" y="0"/>
                      <a:pt x="194" y="13"/>
                      <a:pt x="194" y="29"/>
                    </a:cubicBezTo>
                    <a:cubicBezTo>
                      <a:pt x="194" y="46"/>
                      <a:pt x="181" y="59"/>
                      <a:pt x="165" y="59"/>
                    </a:cubicBezTo>
                    <a:close/>
                  </a:path>
                </a:pathLst>
              </a:custGeom>
              <a:solidFill>
                <a:srgbClr val="4C6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Group 22"/>
            <p:cNvGrpSpPr/>
            <p:nvPr/>
          </p:nvGrpSpPr>
          <p:grpSpPr>
            <a:xfrm>
              <a:off x="4287168" y="1556792"/>
              <a:ext cx="3617664" cy="3477867"/>
              <a:chOff x="4230687" y="1876258"/>
              <a:chExt cx="3736976" cy="3735387"/>
            </a:xfrm>
            <a:effectLst>
              <a:outerShdw dist="38100" dir="5400000" algn="ctr" rotWithShape="0">
                <a:srgbClr val="000000">
                  <a:alpha val="10000"/>
                </a:srgbClr>
              </a:outerShdw>
            </a:effectLst>
          </p:grpSpPr>
          <p:sp>
            <p:nvSpPr>
              <p:cNvPr id="44" name="Freeform 5"/>
              <p:cNvSpPr/>
              <p:nvPr/>
            </p:nvSpPr>
            <p:spPr bwMode="auto">
              <a:xfrm>
                <a:off x="4230687" y="3147845"/>
                <a:ext cx="1865313" cy="2238375"/>
              </a:xfrm>
              <a:custGeom>
                <a:avLst/>
                <a:gdLst/>
                <a:ahLst/>
                <a:cxnLst>
                  <a:cxn ang="0">
                    <a:pos x="248" y="158"/>
                  </a:cxn>
                  <a:cxn ang="0">
                    <a:pos x="248" y="160"/>
                  </a:cxn>
                  <a:cxn ang="0">
                    <a:pos x="250" y="192"/>
                  </a:cxn>
                  <a:cxn ang="0">
                    <a:pos x="321" y="335"/>
                  </a:cxn>
                  <a:cxn ang="0">
                    <a:pos x="437" y="401"/>
                  </a:cxn>
                  <a:cxn ang="0">
                    <a:pos x="496" y="408"/>
                  </a:cxn>
                  <a:cxn ang="0">
                    <a:pos x="496" y="595"/>
                  </a:cxn>
                  <a:cxn ang="0">
                    <a:pos x="430" y="591"/>
                  </a:cxn>
                  <a:cxn ang="0">
                    <a:pos x="189" y="468"/>
                  </a:cxn>
                  <a:cxn ang="0">
                    <a:pos x="62" y="192"/>
                  </a:cxn>
                  <a:cxn ang="0">
                    <a:pos x="61" y="160"/>
                  </a:cxn>
                  <a:cxn ang="0">
                    <a:pos x="61" y="158"/>
                  </a:cxn>
                  <a:cxn ang="0">
                    <a:pos x="0" y="158"/>
                  </a:cxn>
                  <a:cxn ang="0">
                    <a:pos x="157" y="0"/>
                  </a:cxn>
                  <a:cxn ang="0">
                    <a:pos x="313" y="158"/>
                  </a:cxn>
                  <a:cxn ang="0">
                    <a:pos x="248" y="158"/>
                  </a:cxn>
                </a:cxnLst>
                <a:rect l="0" t="0" r="r" b="b"/>
                <a:pathLst>
                  <a:path w="496" h="595">
                    <a:moveTo>
                      <a:pt x="248" y="158"/>
                    </a:moveTo>
                    <a:cubicBezTo>
                      <a:pt x="248" y="158"/>
                      <a:pt x="248" y="159"/>
                      <a:pt x="248" y="160"/>
                    </a:cubicBezTo>
                    <a:cubicBezTo>
                      <a:pt x="248" y="171"/>
                      <a:pt x="249" y="182"/>
                      <a:pt x="250" y="192"/>
                    </a:cubicBezTo>
                    <a:cubicBezTo>
                      <a:pt x="257" y="247"/>
                      <a:pt x="281" y="295"/>
                      <a:pt x="321" y="335"/>
                    </a:cubicBezTo>
                    <a:cubicBezTo>
                      <a:pt x="355" y="369"/>
                      <a:pt x="393" y="391"/>
                      <a:pt x="437" y="401"/>
                    </a:cubicBezTo>
                    <a:cubicBezTo>
                      <a:pt x="456" y="406"/>
                      <a:pt x="475" y="408"/>
                      <a:pt x="496" y="408"/>
                    </a:cubicBezTo>
                    <a:cubicBezTo>
                      <a:pt x="496" y="595"/>
                      <a:pt x="496" y="595"/>
                      <a:pt x="496" y="595"/>
                    </a:cubicBezTo>
                    <a:cubicBezTo>
                      <a:pt x="474" y="595"/>
                      <a:pt x="452" y="594"/>
                      <a:pt x="430" y="591"/>
                    </a:cubicBezTo>
                    <a:cubicBezTo>
                      <a:pt x="338" y="578"/>
                      <a:pt x="258" y="537"/>
                      <a:pt x="189" y="468"/>
                    </a:cubicBezTo>
                    <a:cubicBezTo>
                      <a:pt x="112" y="390"/>
                      <a:pt x="69" y="299"/>
                      <a:pt x="62" y="192"/>
                    </a:cubicBezTo>
                    <a:cubicBezTo>
                      <a:pt x="61" y="182"/>
                      <a:pt x="61" y="171"/>
                      <a:pt x="61" y="160"/>
                    </a:cubicBezTo>
                    <a:cubicBezTo>
                      <a:pt x="61" y="159"/>
                      <a:pt x="61" y="158"/>
                      <a:pt x="61" y="15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313" y="158"/>
                      <a:pt x="313" y="158"/>
                      <a:pt x="313" y="158"/>
                    </a:cubicBezTo>
                    <a:lnTo>
                      <a:pt x="248" y="158"/>
                    </a:lnTo>
                    <a:close/>
                  </a:path>
                </a:pathLst>
              </a:custGeom>
              <a:solidFill>
                <a:srgbClr val="0E419C"/>
              </a:solidFill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en-US" sz="2700" dirty="0">
                  <a:cs typeface="+mn-ea"/>
                  <a:sym typeface="+mn-lt"/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5494337" y="3741570"/>
                <a:ext cx="2244725" cy="1870075"/>
              </a:xfrm>
              <a:custGeom>
                <a:avLst/>
                <a:gdLst/>
                <a:ahLst/>
                <a:cxnLst>
                  <a:cxn ang="0">
                    <a:pos x="403" y="61"/>
                  </a:cxn>
                  <a:cxn ang="0">
                    <a:pos x="410" y="2"/>
                  </a:cxn>
                  <a:cxn ang="0">
                    <a:pos x="410" y="0"/>
                  </a:cxn>
                  <a:cxn ang="0">
                    <a:pos x="597" y="0"/>
                  </a:cxn>
                  <a:cxn ang="0">
                    <a:pos x="597" y="2"/>
                  </a:cxn>
                  <a:cxn ang="0">
                    <a:pos x="592" y="68"/>
                  </a:cxn>
                  <a:cxn ang="0">
                    <a:pos x="469" y="310"/>
                  </a:cxn>
                  <a:cxn ang="0">
                    <a:pos x="161" y="437"/>
                  </a:cxn>
                  <a:cxn ang="0">
                    <a:pos x="160" y="437"/>
                  </a:cxn>
                  <a:cxn ang="0">
                    <a:pos x="160" y="497"/>
                  </a:cxn>
                  <a:cxn ang="0">
                    <a:pos x="0" y="341"/>
                  </a:cxn>
                  <a:cxn ang="0">
                    <a:pos x="160" y="185"/>
                  </a:cxn>
                  <a:cxn ang="0">
                    <a:pos x="160" y="250"/>
                  </a:cxn>
                  <a:cxn ang="0">
                    <a:pos x="161" y="250"/>
                  </a:cxn>
                  <a:cxn ang="0">
                    <a:pos x="337" y="177"/>
                  </a:cxn>
                  <a:cxn ang="0">
                    <a:pos x="403" y="61"/>
                  </a:cxn>
                </a:cxnLst>
                <a:rect l="0" t="0" r="r" b="b"/>
                <a:pathLst>
                  <a:path w="597" h="497">
                    <a:moveTo>
                      <a:pt x="403" y="61"/>
                    </a:moveTo>
                    <a:cubicBezTo>
                      <a:pt x="408" y="42"/>
                      <a:pt x="410" y="22"/>
                      <a:pt x="410" y="2"/>
                    </a:cubicBezTo>
                    <a:cubicBezTo>
                      <a:pt x="410" y="1"/>
                      <a:pt x="410" y="0"/>
                      <a:pt x="410" y="0"/>
                    </a:cubicBezTo>
                    <a:cubicBezTo>
                      <a:pt x="597" y="0"/>
                      <a:pt x="597" y="0"/>
                      <a:pt x="597" y="0"/>
                    </a:cubicBezTo>
                    <a:cubicBezTo>
                      <a:pt x="597" y="0"/>
                      <a:pt x="597" y="1"/>
                      <a:pt x="597" y="2"/>
                    </a:cubicBezTo>
                    <a:cubicBezTo>
                      <a:pt x="597" y="24"/>
                      <a:pt x="595" y="46"/>
                      <a:pt x="592" y="68"/>
                    </a:cubicBezTo>
                    <a:cubicBezTo>
                      <a:pt x="579" y="160"/>
                      <a:pt x="538" y="241"/>
                      <a:pt x="469" y="310"/>
                    </a:cubicBezTo>
                    <a:cubicBezTo>
                      <a:pt x="384" y="395"/>
                      <a:pt x="281" y="437"/>
                      <a:pt x="161" y="437"/>
                    </a:cubicBezTo>
                    <a:cubicBezTo>
                      <a:pt x="161" y="437"/>
                      <a:pt x="160" y="437"/>
                      <a:pt x="160" y="437"/>
                    </a:cubicBezTo>
                    <a:cubicBezTo>
                      <a:pt x="160" y="497"/>
                      <a:pt x="160" y="497"/>
                      <a:pt x="160" y="497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160" y="185"/>
                      <a:pt x="160" y="185"/>
                      <a:pt x="160" y="185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60" y="250"/>
                      <a:pt x="161" y="250"/>
                      <a:pt x="161" y="250"/>
                    </a:cubicBezTo>
                    <a:cubicBezTo>
                      <a:pt x="230" y="250"/>
                      <a:pt x="288" y="226"/>
                      <a:pt x="337" y="177"/>
                    </a:cubicBezTo>
                    <a:cubicBezTo>
                      <a:pt x="371" y="143"/>
                      <a:pt x="393" y="104"/>
                      <a:pt x="403" y="61"/>
                    </a:cubicBez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en-US" sz="2700">
                  <a:cs typeface="+mn-ea"/>
                  <a:sym typeface="+mn-lt"/>
                </a:endParaRPr>
              </a:p>
            </p:txBody>
          </p:sp>
          <p:sp>
            <p:nvSpPr>
              <p:cNvPr id="46" name="Freeform 7"/>
              <p:cNvSpPr/>
              <p:nvPr/>
            </p:nvSpPr>
            <p:spPr bwMode="auto">
              <a:xfrm>
                <a:off x="6096000" y="2104858"/>
                <a:ext cx="1871663" cy="2246312"/>
              </a:xfrm>
              <a:custGeom>
                <a:avLst/>
                <a:gdLst/>
                <a:ahLst/>
                <a:cxnLst>
                  <a:cxn ang="0">
                    <a:pos x="67" y="5"/>
                  </a:cxn>
                  <a:cxn ang="0">
                    <a:pos x="309" y="129"/>
                  </a:cxn>
                  <a:cxn ang="0">
                    <a:pos x="437" y="435"/>
                  </a:cxn>
                  <a:cxn ang="0">
                    <a:pos x="498" y="435"/>
                  </a:cxn>
                  <a:cxn ang="0">
                    <a:pos x="341" y="597"/>
                  </a:cxn>
                  <a:cxn ang="0">
                    <a:pos x="184" y="435"/>
                  </a:cxn>
                  <a:cxn ang="0">
                    <a:pos x="250" y="435"/>
                  </a:cxn>
                  <a:cxn ang="0">
                    <a:pos x="177" y="261"/>
                  </a:cxn>
                  <a:cxn ang="0">
                    <a:pos x="60" y="194"/>
                  </a:cxn>
                  <a:cxn ang="0">
                    <a:pos x="1" y="188"/>
                  </a:cxn>
                  <a:cxn ang="0">
                    <a:pos x="0" y="188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67" y="5"/>
                  </a:cxn>
                </a:cxnLst>
                <a:rect l="0" t="0" r="r" b="b"/>
                <a:pathLst>
                  <a:path w="498" h="597">
                    <a:moveTo>
                      <a:pt x="67" y="5"/>
                    </a:moveTo>
                    <a:cubicBezTo>
                      <a:pt x="159" y="18"/>
                      <a:pt x="240" y="59"/>
                      <a:pt x="309" y="129"/>
                    </a:cubicBezTo>
                    <a:cubicBezTo>
                      <a:pt x="394" y="213"/>
                      <a:pt x="436" y="315"/>
                      <a:pt x="437" y="435"/>
                    </a:cubicBezTo>
                    <a:cubicBezTo>
                      <a:pt x="498" y="435"/>
                      <a:pt x="498" y="435"/>
                      <a:pt x="498" y="435"/>
                    </a:cubicBezTo>
                    <a:cubicBezTo>
                      <a:pt x="341" y="597"/>
                      <a:pt x="341" y="597"/>
                      <a:pt x="341" y="597"/>
                    </a:cubicBezTo>
                    <a:cubicBezTo>
                      <a:pt x="184" y="435"/>
                      <a:pt x="184" y="435"/>
                      <a:pt x="184" y="435"/>
                    </a:cubicBezTo>
                    <a:cubicBezTo>
                      <a:pt x="250" y="435"/>
                      <a:pt x="250" y="435"/>
                      <a:pt x="250" y="435"/>
                    </a:cubicBezTo>
                    <a:cubicBezTo>
                      <a:pt x="249" y="367"/>
                      <a:pt x="225" y="309"/>
                      <a:pt x="177" y="261"/>
                    </a:cubicBezTo>
                    <a:cubicBezTo>
                      <a:pt x="143" y="227"/>
                      <a:pt x="104" y="205"/>
                      <a:pt x="60" y="194"/>
                    </a:cubicBezTo>
                    <a:cubicBezTo>
                      <a:pt x="41" y="190"/>
                      <a:pt x="21" y="188"/>
                      <a:pt x="1" y="188"/>
                    </a:cubicBezTo>
                    <a:cubicBezTo>
                      <a:pt x="1" y="188"/>
                      <a:pt x="0" y="188"/>
                      <a:pt x="0" y="1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4" y="0"/>
                      <a:pt x="46" y="2"/>
                      <a:pt x="67" y="5"/>
                    </a:cubicBezTo>
                    <a:close/>
                  </a:path>
                </a:pathLst>
              </a:custGeom>
              <a:solidFill>
                <a:srgbClr val="4472C4"/>
              </a:solidFill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en-US" sz="2700">
                  <a:cs typeface="+mn-ea"/>
                  <a:sym typeface="+mn-lt"/>
                </a:endParaRPr>
              </a:p>
            </p:txBody>
          </p:sp>
          <p:sp>
            <p:nvSpPr>
              <p:cNvPr id="47" name="Freeform 8"/>
              <p:cNvSpPr>
                <a:spLocks noEditPoints="1"/>
              </p:cNvSpPr>
              <p:nvPr/>
            </p:nvSpPr>
            <p:spPr bwMode="auto">
              <a:xfrm>
                <a:off x="4459287" y="1876258"/>
                <a:ext cx="2238375" cy="1865312"/>
              </a:xfrm>
              <a:custGeom>
                <a:avLst/>
                <a:gdLst/>
                <a:ahLst/>
                <a:cxnLst>
                  <a:cxn ang="0">
                    <a:pos x="96" y="338"/>
                  </a:cxn>
                  <a:cxn ang="0">
                    <a:pos x="95" y="338"/>
                  </a:cxn>
                  <a:cxn ang="0">
                    <a:pos x="96" y="338"/>
                  </a:cxn>
                  <a:cxn ang="0">
                    <a:pos x="435" y="0"/>
                  </a:cxn>
                  <a:cxn ang="0">
                    <a:pos x="595" y="157"/>
                  </a:cxn>
                  <a:cxn ang="0">
                    <a:pos x="435" y="314"/>
                  </a:cxn>
                  <a:cxn ang="0">
                    <a:pos x="435" y="249"/>
                  </a:cxn>
                  <a:cxn ang="0">
                    <a:pos x="260" y="322"/>
                  </a:cxn>
                  <a:cxn ang="0">
                    <a:pos x="194" y="437"/>
                  </a:cxn>
                  <a:cxn ang="0">
                    <a:pos x="187" y="496"/>
                  </a:cxn>
                  <a:cxn ang="0">
                    <a:pos x="0" y="496"/>
                  </a:cxn>
                  <a:cxn ang="0">
                    <a:pos x="5" y="429"/>
                  </a:cxn>
                  <a:cxn ang="0">
                    <a:pos x="128" y="190"/>
                  </a:cxn>
                  <a:cxn ang="0">
                    <a:pos x="435" y="61"/>
                  </a:cxn>
                  <a:cxn ang="0">
                    <a:pos x="435" y="0"/>
                  </a:cxn>
                </a:cxnLst>
                <a:rect l="0" t="0" r="r" b="b"/>
                <a:pathLst>
                  <a:path w="595" h="496">
                    <a:moveTo>
                      <a:pt x="96" y="338"/>
                    </a:moveTo>
                    <a:cubicBezTo>
                      <a:pt x="96" y="338"/>
                      <a:pt x="95" y="338"/>
                      <a:pt x="95" y="338"/>
                    </a:cubicBezTo>
                    <a:cubicBezTo>
                      <a:pt x="96" y="338"/>
                      <a:pt x="96" y="338"/>
                      <a:pt x="96" y="338"/>
                    </a:cubicBezTo>
                    <a:close/>
                    <a:moveTo>
                      <a:pt x="435" y="0"/>
                    </a:moveTo>
                    <a:cubicBezTo>
                      <a:pt x="595" y="157"/>
                      <a:pt x="595" y="157"/>
                      <a:pt x="595" y="157"/>
                    </a:cubicBezTo>
                    <a:cubicBezTo>
                      <a:pt x="435" y="314"/>
                      <a:pt x="435" y="314"/>
                      <a:pt x="435" y="314"/>
                    </a:cubicBezTo>
                    <a:cubicBezTo>
                      <a:pt x="435" y="249"/>
                      <a:pt x="435" y="249"/>
                      <a:pt x="435" y="249"/>
                    </a:cubicBezTo>
                    <a:cubicBezTo>
                      <a:pt x="367" y="249"/>
                      <a:pt x="309" y="273"/>
                      <a:pt x="260" y="322"/>
                    </a:cubicBezTo>
                    <a:cubicBezTo>
                      <a:pt x="227" y="356"/>
                      <a:pt x="204" y="394"/>
                      <a:pt x="194" y="437"/>
                    </a:cubicBezTo>
                    <a:cubicBezTo>
                      <a:pt x="190" y="456"/>
                      <a:pt x="187" y="475"/>
                      <a:pt x="187" y="496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73"/>
                      <a:pt x="2" y="451"/>
                      <a:pt x="5" y="429"/>
                    </a:cubicBezTo>
                    <a:cubicBezTo>
                      <a:pt x="18" y="338"/>
                      <a:pt x="59" y="258"/>
                      <a:pt x="128" y="190"/>
                    </a:cubicBezTo>
                    <a:cubicBezTo>
                      <a:pt x="213" y="104"/>
                      <a:pt x="315" y="62"/>
                      <a:pt x="435" y="61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en-US" sz="2700" dirty="0">
                  <a:cs typeface="+mn-ea"/>
                  <a:sym typeface="+mn-lt"/>
                </a:endParaRPr>
              </a:p>
            </p:txBody>
          </p:sp>
          <p:sp>
            <p:nvSpPr>
              <p:cNvPr id="48" name="Freeform 9"/>
              <p:cNvSpPr/>
              <p:nvPr/>
            </p:nvSpPr>
            <p:spPr bwMode="auto">
              <a:xfrm>
                <a:off x="4231606" y="3157412"/>
                <a:ext cx="1176338" cy="720725"/>
              </a:xfrm>
              <a:custGeom>
                <a:avLst/>
                <a:gdLst/>
                <a:ahLst/>
                <a:cxnLst>
                  <a:cxn ang="0">
                    <a:pos x="250" y="192"/>
                  </a:cxn>
                  <a:cxn ang="0">
                    <a:pos x="62" y="192"/>
                  </a:cxn>
                  <a:cxn ang="0">
                    <a:pos x="61" y="160"/>
                  </a:cxn>
                  <a:cxn ang="0">
                    <a:pos x="61" y="158"/>
                  </a:cxn>
                  <a:cxn ang="0">
                    <a:pos x="0" y="158"/>
                  </a:cxn>
                  <a:cxn ang="0">
                    <a:pos x="157" y="0"/>
                  </a:cxn>
                  <a:cxn ang="0">
                    <a:pos x="313" y="158"/>
                  </a:cxn>
                  <a:cxn ang="0">
                    <a:pos x="248" y="158"/>
                  </a:cxn>
                  <a:cxn ang="0">
                    <a:pos x="248" y="160"/>
                  </a:cxn>
                  <a:cxn ang="0">
                    <a:pos x="250" y="192"/>
                  </a:cxn>
                </a:cxnLst>
                <a:rect l="0" t="0" r="r" b="b"/>
                <a:pathLst>
                  <a:path w="313" h="192">
                    <a:moveTo>
                      <a:pt x="250" y="192"/>
                    </a:move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82"/>
                      <a:pt x="61" y="171"/>
                      <a:pt x="61" y="160"/>
                    </a:cubicBezTo>
                    <a:cubicBezTo>
                      <a:pt x="61" y="159"/>
                      <a:pt x="61" y="158"/>
                      <a:pt x="61" y="158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313" y="158"/>
                      <a:pt x="313" y="158"/>
                      <a:pt x="313" y="158"/>
                    </a:cubicBezTo>
                    <a:cubicBezTo>
                      <a:pt x="248" y="158"/>
                      <a:pt x="248" y="158"/>
                      <a:pt x="248" y="158"/>
                    </a:cubicBezTo>
                    <a:cubicBezTo>
                      <a:pt x="248" y="158"/>
                      <a:pt x="248" y="159"/>
                      <a:pt x="248" y="160"/>
                    </a:cubicBezTo>
                    <a:cubicBezTo>
                      <a:pt x="248" y="171"/>
                      <a:pt x="249" y="182"/>
                      <a:pt x="250" y="192"/>
                    </a:cubicBezTo>
                    <a:close/>
                  </a:path>
                </a:pathLst>
              </a:custGeom>
              <a:solidFill>
                <a:srgbClr val="0E419C"/>
              </a:solidFill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en-US" sz="27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762316" y="1497991"/>
            <a:ext cx="4266145" cy="1723833"/>
            <a:chOff x="2762316" y="1497991"/>
            <a:chExt cx="4266145" cy="1723833"/>
          </a:xfrm>
        </p:grpSpPr>
        <p:grpSp>
          <p:nvGrpSpPr>
            <p:cNvPr id="14" name="组合 13"/>
            <p:cNvGrpSpPr/>
            <p:nvPr/>
          </p:nvGrpSpPr>
          <p:grpSpPr>
            <a:xfrm>
              <a:off x="2762316" y="1497991"/>
              <a:ext cx="2973151" cy="1723833"/>
              <a:chOff x="2762316" y="1497991"/>
              <a:chExt cx="2973151" cy="1723833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2762316" y="2852492"/>
                <a:ext cx="18520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政府和公共部门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080989" y="1497991"/>
                <a:ext cx="165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企业安全防护</a:t>
                </a: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758261" y="1899558"/>
              <a:ext cx="127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识别安全</a:t>
              </a:r>
              <a:endParaRPr lang="en-US" altLang="zh-CN" sz="1400" b="1" dirty="0"/>
            </a:p>
            <a:p>
              <a:r>
                <a:rPr lang="zh-CN" altLang="en-US" sz="1400" b="1" dirty="0"/>
                <a:t>漏洞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05331" y="1601651"/>
            <a:ext cx="2869612" cy="1938506"/>
            <a:chOff x="6905331" y="1601651"/>
            <a:chExt cx="2869612" cy="1938506"/>
          </a:xfrm>
        </p:grpSpPr>
        <p:sp>
          <p:nvSpPr>
            <p:cNvPr id="15" name="文本框 14"/>
            <p:cNvSpPr txBox="1"/>
            <p:nvPr/>
          </p:nvSpPr>
          <p:spPr>
            <a:xfrm>
              <a:off x="6905331" y="2801493"/>
              <a:ext cx="9523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不同语言环境下的应用安全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02552" y="1601651"/>
              <a:ext cx="2572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</a:rPr>
                <a:t>跨国企业和多语言应用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0269" y="2899478"/>
            <a:ext cx="3745810" cy="1840044"/>
            <a:chOff x="5683424" y="2973773"/>
            <a:chExt cx="3745810" cy="1840044"/>
          </a:xfrm>
        </p:grpSpPr>
        <p:sp>
          <p:nvSpPr>
            <p:cNvPr id="16" name="文本框 15"/>
            <p:cNvSpPr txBox="1"/>
            <p:nvPr/>
          </p:nvSpPr>
          <p:spPr>
            <a:xfrm>
              <a:off x="5683424" y="4285374"/>
              <a:ext cx="11521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防止欺诈和数据泄露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313648" y="2973773"/>
              <a:ext cx="2115586" cy="1840044"/>
              <a:chOff x="7313648" y="2973773"/>
              <a:chExt cx="2115586" cy="184004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7832461" y="2973773"/>
                <a:ext cx="1596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金融服务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313648" y="4444485"/>
                <a:ext cx="1893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医疗和健康服务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2255309" y="3044415"/>
            <a:ext cx="4052387" cy="2402257"/>
            <a:chOff x="2255309" y="3044415"/>
            <a:chExt cx="4052387" cy="2402257"/>
          </a:xfrm>
        </p:grpSpPr>
        <p:sp>
          <p:nvSpPr>
            <p:cNvPr id="17" name="文本框 16"/>
            <p:cNvSpPr txBox="1"/>
            <p:nvPr/>
          </p:nvSpPr>
          <p:spPr>
            <a:xfrm>
              <a:off x="4461915" y="3044415"/>
              <a:ext cx="911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优化产品安全性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255309" y="4405957"/>
              <a:ext cx="4052387" cy="1040715"/>
              <a:chOff x="2255309" y="4405957"/>
              <a:chExt cx="4052387" cy="104071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255309" y="4405957"/>
                <a:ext cx="2359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智能客服与对话系统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501939" y="5077340"/>
                <a:ext cx="1805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070C0"/>
                    </a:solidFill>
                  </a:rPr>
                  <a:t>教育和研究机构</a:t>
                </a:r>
              </a:p>
            </p:txBody>
          </p:sp>
        </p:grpSp>
      </p:grpSp>
      <p:sp>
        <p:nvSpPr>
          <p:cNvPr id="36" name="文本框 11"/>
          <p:cNvSpPr txBox="1"/>
          <p:nvPr/>
        </p:nvSpPr>
        <p:spPr>
          <a:xfrm>
            <a:off x="1581785" y="5738495"/>
            <a:ext cx="92983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“智语护航”可以为各类生活和工作场景提供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全面</a:t>
            </a: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高效</a:t>
            </a: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的人工智能安全防护体系，特别适用于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大数据分析、智能客服、跨国业务</a:t>
            </a: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等未来技术发展方向。它能够为各行业提供差异化竞争优势，助力构建新型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智慧生活</a:t>
            </a: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智能产业生态</a:t>
            </a:r>
            <a:r>
              <a:rPr lang="zh-CN" altLang="en-US" sz="2000" dirty="0">
                <a:solidFill>
                  <a:srgbClr val="1F4C6B">
                    <a:lumMod val="75000"/>
                  </a:srgbClr>
                </a:solidFill>
                <a:latin typeface="+mn-ea"/>
              </a:rPr>
              <a:t>。</a:t>
            </a:r>
            <a:endParaRPr lang="zh-CN" altLang="en-US" sz="2000" dirty="0">
              <a:solidFill>
                <a:srgbClr val="173950"/>
              </a:solidFill>
              <a:latin typeface="+mn-ea"/>
            </a:endParaRPr>
          </a:p>
        </p:txBody>
      </p:sp>
      <p:sp>
        <p:nvSpPr>
          <p:cNvPr id="85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87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88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8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9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400" b="1" kern="0" dirty="0">
                  <a:solidFill>
                    <a:schemeClr val="bg1"/>
                  </a:solidFill>
                  <a:cs typeface="+mn-ea"/>
                  <a:sym typeface="+mn-lt"/>
                </a:rPr>
                <a:t>应用前景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91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2851595" y="1113796"/>
            <a:ext cx="1065757" cy="770704"/>
            <a:chOff x="3674268" y="1470818"/>
            <a:chExt cx="4835508" cy="3926558"/>
          </a:xfrm>
        </p:grpSpPr>
        <p:sp>
          <p:nvSpPr>
            <p:cNvPr id="95" name="任意多边形: 形状 94"/>
            <p:cNvSpPr/>
            <p:nvPr/>
          </p:nvSpPr>
          <p:spPr>
            <a:xfrm>
              <a:off x="7395119" y="3106306"/>
              <a:ext cx="1114657" cy="492093"/>
            </a:xfrm>
            <a:custGeom>
              <a:avLst/>
              <a:gdLst>
                <a:gd name="connsiteX0" fmla="*/ -263 w 1114657"/>
                <a:gd name="connsiteY0" fmla="*/ 491822 h 492093"/>
                <a:gd name="connsiteX1" fmla="*/ 323011 w 1114657"/>
                <a:gd name="connsiteY1" fmla="*/ 427863 h 492093"/>
                <a:gd name="connsiteX2" fmla="*/ 314668 w 1114657"/>
                <a:gd name="connsiteY2" fmla="*/ 415349 h 492093"/>
                <a:gd name="connsiteX3" fmla="*/ 265539 w 1114657"/>
                <a:gd name="connsiteY3" fmla="*/ 11199 h 492093"/>
                <a:gd name="connsiteX4" fmla="*/ 586959 w 1114657"/>
                <a:gd name="connsiteY4" fmla="*/ 231118 h 492093"/>
                <a:gd name="connsiteX5" fmla="*/ 618476 w 1114657"/>
                <a:gd name="connsiteY5" fmla="*/ 217909 h 492093"/>
                <a:gd name="connsiteX6" fmla="*/ 1046495 w 1114657"/>
                <a:gd name="connsiteY6" fmla="*/ 295541 h 492093"/>
                <a:gd name="connsiteX7" fmla="*/ 1017528 w 1114657"/>
                <a:gd name="connsiteY7" fmla="*/ 459148 h 492093"/>
                <a:gd name="connsiteX8" fmla="*/ 1114394 w 1114657"/>
                <a:gd name="connsiteY8" fmla="*/ 491822 h 49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4657" h="492093">
                  <a:moveTo>
                    <a:pt x="-263" y="491822"/>
                  </a:moveTo>
                  <a:cubicBezTo>
                    <a:pt x="49560" y="463087"/>
                    <a:pt x="168905" y="439913"/>
                    <a:pt x="323011" y="427863"/>
                  </a:cubicBezTo>
                  <a:lnTo>
                    <a:pt x="314668" y="415349"/>
                  </a:lnTo>
                  <a:cubicBezTo>
                    <a:pt x="209459" y="238534"/>
                    <a:pt x="187444" y="57779"/>
                    <a:pt x="265539" y="11199"/>
                  </a:cubicBezTo>
                  <a:cubicBezTo>
                    <a:pt x="343635" y="-35380"/>
                    <a:pt x="482446" y="64267"/>
                    <a:pt x="586959" y="231118"/>
                  </a:cubicBezTo>
                  <a:cubicBezTo>
                    <a:pt x="597156" y="226483"/>
                    <a:pt x="607584" y="222080"/>
                    <a:pt x="618476" y="217909"/>
                  </a:cubicBezTo>
                  <a:cubicBezTo>
                    <a:pt x="810586" y="144680"/>
                    <a:pt x="1002233" y="179441"/>
                    <a:pt x="1046495" y="295541"/>
                  </a:cubicBezTo>
                  <a:cubicBezTo>
                    <a:pt x="1065729" y="346291"/>
                    <a:pt x="1053215" y="403994"/>
                    <a:pt x="1017528" y="459148"/>
                  </a:cubicBezTo>
                  <a:cubicBezTo>
                    <a:pt x="1051153" y="465544"/>
                    <a:pt x="1083758" y="476551"/>
                    <a:pt x="1114394" y="491822"/>
                  </a:cubicBezTo>
                  <a:close/>
                </a:path>
              </a:pathLst>
            </a:custGeom>
            <a:solidFill>
              <a:srgbClr val="FEFEFE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3943854" y="1730197"/>
              <a:ext cx="1228208" cy="368630"/>
            </a:xfrm>
            <a:custGeom>
              <a:avLst/>
              <a:gdLst>
                <a:gd name="connsiteX0" fmla="*/ -263 w 1228208"/>
                <a:gd name="connsiteY0" fmla="*/ 368359 h 368630"/>
                <a:gd name="connsiteX1" fmla="*/ 302849 w 1228208"/>
                <a:gd name="connsiteY1" fmla="*/ 306486 h 368630"/>
                <a:gd name="connsiteX2" fmla="*/ 343403 w 1228208"/>
                <a:gd name="connsiteY2" fmla="*/ 90274 h 368630"/>
                <a:gd name="connsiteX3" fmla="*/ 491947 w 1228208"/>
                <a:gd name="connsiteY3" fmla="*/ 118778 h 368630"/>
                <a:gd name="connsiteX4" fmla="*/ 549186 w 1228208"/>
                <a:gd name="connsiteY4" fmla="*/ 11252 h 368630"/>
                <a:gd name="connsiteX5" fmla="*/ 784168 w 1228208"/>
                <a:gd name="connsiteY5" fmla="*/ 143110 h 368630"/>
                <a:gd name="connsiteX6" fmla="*/ 787644 w 1228208"/>
                <a:gd name="connsiteY6" fmla="*/ 150063 h 368630"/>
                <a:gd name="connsiteX7" fmla="*/ 807573 w 1228208"/>
                <a:gd name="connsiteY7" fmla="*/ 145196 h 368630"/>
                <a:gd name="connsiteX8" fmla="*/ 1060631 w 1228208"/>
                <a:gd name="connsiteY8" fmla="*/ 237891 h 368630"/>
                <a:gd name="connsiteX9" fmla="*/ 1044409 w 1228208"/>
                <a:gd name="connsiteY9" fmla="*/ 315987 h 368630"/>
                <a:gd name="connsiteX10" fmla="*/ 1005477 w 1228208"/>
                <a:gd name="connsiteY10" fmla="*/ 315987 h 368630"/>
                <a:gd name="connsiteX11" fmla="*/ 1227945 w 1228208"/>
                <a:gd name="connsiteY11" fmla="*/ 368359 h 36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8208" h="368630">
                  <a:moveTo>
                    <a:pt x="-263" y="368359"/>
                  </a:moveTo>
                  <a:cubicBezTo>
                    <a:pt x="63464" y="341710"/>
                    <a:pt x="170527" y="319926"/>
                    <a:pt x="302849" y="306486"/>
                  </a:cubicBezTo>
                  <a:cubicBezTo>
                    <a:pt x="270175" y="212632"/>
                    <a:pt x="284773" y="121096"/>
                    <a:pt x="343403" y="90274"/>
                  </a:cubicBezTo>
                  <a:cubicBezTo>
                    <a:pt x="385811" y="67101"/>
                    <a:pt x="441428" y="80310"/>
                    <a:pt x="491947" y="118778"/>
                  </a:cubicBezTo>
                  <a:cubicBezTo>
                    <a:pt x="490974" y="75420"/>
                    <a:pt x="512664" y="34658"/>
                    <a:pt x="549186" y="11252"/>
                  </a:cubicBezTo>
                  <a:cubicBezTo>
                    <a:pt x="618707" y="-26753"/>
                    <a:pt x="723916" y="32340"/>
                    <a:pt x="784168" y="143110"/>
                  </a:cubicBezTo>
                  <a:lnTo>
                    <a:pt x="787644" y="150063"/>
                  </a:lnTo>
                  <a:cubicBezTo>
                    <a:pt x="794132" y="148209"/>
                    <a:pt x="800853" y="146586"/>
                    <a:pt x="807573" y="145196"/>
                  </a:cubicBezTo>
                  <a:cubicBezTo>
                    <a:pt x="930857" y="119010"/>
                    <a:pt x="1044177" y="160723"/>
                    <a:pt x="1060631" y="237891"/>
                  </a:cubicBezTo>
                  <a:cubicBezTo>
                    <a:pt x="1065567" y="265051"/>
                    <a:pt x="1059750" y="293045"/>
                    <a:pt x="1044409" y="315987"/>
                  </a:cubicBezTo>
                  <a:lnTo>
                    <a:pt x="1005477" y="315987"/>
                  </a:lnTo>
                  <a:cubicBezTo>
                    <a:pt x="1081441" y="324584"/>
                    <a:pt x="1156130" y="342173"/>
                    <a:pt x="1227945" y="368359"/>
                  </a:cubicBezTo>
                  <a:close/>
                </a:path>
              </a:pathLst>
            </a:custGeom>
            <a:solidFill>
              <a:srgbClr val="FEFEFE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3713275" y="5180703"/>
              <a:ext cx="4551554" cy="216673"/>
            </a:xfrm>
            <a:custGeom>
              <a:avLst/>
              <a:gdLst>
                <a:gd name="connsiteX0" fmla="*/ 4334617 w 4551554"/>
                <a:gd name="connsiteY0" fmla="*/ 216403 h 216673"/>
                <a:gd name="connsiteX1" fmla="*/ 216411 w 4551554"/>
                <a:gd name="connsiteY1" fmla="*/ 216403 h 216673"/>
                <a:gd name="connsiteX2" fmla="*/ -263 w 4551554"/>
                <a:gd name="connsiteY2" fmla="*/ -271 h 216673"/>
                <a:gd name="connsiteX3" fmla="*/ 4551292 w 4551554"/>
                <a:gd name="connsiteY3" fmla="*/ -271 h 216673"/>
                <a:gd name="connsiteX4" fmla="*/ 4334617 w 4551554"/>
                <a:gd name="connsiteY4" fmla="*/ 216403 h 21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1554" h="216673">
                  <a:moveTo>
                    <a:pt x="4334617" y="216403"/>
                  </a:moveTo>
                  <a:lnTo>
                    <a:pt x="216411" y="216403"/>
                  </a:lnTo>
                  <a:cubicBezTo>
                    <a:pt x="96742" y="216403"/>
                    <a:pt x="-263" y="119398"/>
                    <a:pt x="-263" y="-271"/>
                  </a:cubicBezTo>
                  <a:lnTo>
                    <a:pt x="4551292" y="-271"/>
                  </a:lnTo>
                  <a:cubicBezTo>
                    <a:pt x="4551292" y="119398"/>
                    <a:pt x="4454286" y="216403"/>
                    <a:pt x="4334617" y="216403"/>
                  </a:cubicBezTo>
                  <a:close/>
                </a:path>
              </a:pathLst>
            </a:custGeom>
            <a:solidFill>
              <a:srgbClr val="61AB7D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/>
            <p:nvPr/>
          </p:nvSpPr>
          <p:spPr>
            <a:xfrm>
              <a:off x="4003874" y="5080592"/>
              <a:ext cx="3908251" cy="151324"/>
            </a:xfrm>
            <a:custGeom>
              <a:avLst/>
              <a:gdLst>
                <a:gd name="connsiteX0" fmla="*/ 0 w 3908251"/>
                <a:gd name="connsiteY0" fmla="*/ 0 h 151324"/>
                <a:gd name="connsiteX1" fmla="*/ 3908252 w 3908251"/>
                <a:gd name="connsiteY1" fmla="*/ 0 h 151324"/>
                <a:gd name="connsiteX2" fmla="*/ 3908252 w 3908251"/>
                <a:gd name="connsiteY2" fmla="*/ 151325 h 151324"/>
                <a:gd name="connsiteX3" fmla="*/ 0 w 3908251"/>
                <a:gd name="connsiteY3" fmla="*/ 151325 h 15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8251" h="151324">
                  <a:moveTo>
                    <a:pt x="0" y="0"/>
                  </a:moveTo>
                  <a:lnTo>
                    <a:pt x="3908252" y="0"/>
                  </a:lnTo>
                  <a:lnTo>
                    <a:pt x="3908252" y="151325"/>
                  </a:lnTo>
                  <a:lnTo>
                    <a:pt x="0" y="151325"/>
                  </a:lnTo>
                  <a:close/>
                </a:path>
              </a:pathLst>
            </a:custGeom>
            <a:solidFill>
              <a:srgbClr val="D0D9DB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5680726" y="5080592"/>
              <a:ext cx="563585" cy="151324"/>
            </a:xfrm>
            <a:custGeom>
              <a:avLst/>
              <a:gdLst>
                <a:gd name="connsiteX0" fmla="*/ 0 w 563585"/>
                <a:gd name="connsiteY0" fmla="*/ 0 h 151324"/>
                <a:gd name="connsiteX1" fmla="*/ 563585 w 563585"/>
                <a:gd name="connsiteY1" fmla="*/ 0 h 151324"/>
                <a:gd name="connsiteX2" fmla="*/ 563585 w 563585"/>
                <a:gd name="connsiteY2" fmla="*/ 151325 h 151324"/>
                <a:gd name="connsiteX3" fmla="*/ 0 w 563585"/>
                <a:gd name="connsiteY3" fmla="*/ 151325 h 15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585" h="151324">
                  <a:moveTo>
                    <a:pt x="0" y="0"/>
                  </a:moveTo>
                  <a:lnTo>
                    <a:pt x="563585" y="0"/>
                  </a:lnTo>
                  <a:lnTo>
                    <a:pt x="563585" y="151325"/>
                  </a:lnTo>
                  <a:lnTo>
                    <a:pt x="0" y="151325"/>
                  </a:lnTo>
                  <a:close/>
                </a:path>
              </a:pathLst>
            </a:custGeom>
            <a:solidFill>
              <a:srgbClr val="E1EBED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5680726" y="5217780"/>
              <a:ext cx="563585" cy="14135"/>
            </a:xfrm>
            <a:custGeom>
              <a:avLst/>
              <a:gdLst>
                <a:gd name="connsiteX0" fmla="*/ 0 w 563585"/>
                <a:gd name="connsiteY0" fmla="*/ 0 h 14135"/>
                <a:gd name="connsiteX1" fmla="*/ 563585 w 563585"/>
                <a:gd name="connsiteY1" fmla="*/ 0 h 14135"/>
                <a:gd name="connsiteX2" fmla="*/ 563585 w 563585"/>
                <a:gd name="connsiteY2" fmla="*/ 14136 h 14135"/>
                <a:gd name="connsiteX3" fmla="*/ 0 w 563585"/>
                <a:gd name="connsiteY3" fmla="*/ 14136 h 1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585" h="14135">
                  <a:moveTo>
                    <a:pt x="0" y="0"/>
                  </a:moveTo>
                  <a:lnTo>
                    <a:pt x="563585" y="0"/>
                  </a:lnTo>
                  <a:lnTo>
                    <a:pt x="563585" y="14136"/>
                  </a:lnTo>
                  <a:lnTo>
                    <a:pt x="0" y="14136"/>
                  </a:lnTo>
                  <a:close/>
                </a:path>
              </a:pathLst>
            </a:custGeom>
            <a:solidFill>
              <a:srgbClr val="ACB3B5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5680726" y="5184410"/>
              <a:ext cx="563585" cy="14135"/>
            </a:xfrm>
            <a:custGeom>
              <a:avLst/>
              <a:gdLst>
                <a:gd name="connsiteX0" fmla="*/ 0 w 563585"/>
                <a:gd name="connsiteY0" fmla="*/ 0 h 14135"/>
                <a:gd name="connsiteX1" fmla="*/ 563585 w 563585"/>
                <a:gd name="connsiteY1" fmla="*/ 0 h 14135"/>
                <a:gd name="connsiteX2" fmla="*/ 563585 w 563585"/>
                <a:gd name="connsiteY2" fmla="*/ 14136 h 14135"/>
                <a:gd name="connsiteX3" fmla="*/ 0 w 563585"/>
                <a:gd name="connsiteY3" fmla="*/ 14136 h 1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585" h="14135">
                  <a:moveTo>
                    <a:pt x="0" y="0"/>
                  </a:moveTo>
                  <a:lnTo>
                    <a:pt x="563585" y="0"/>
                  </a:lnTo>
                  <a:lnTo>
                    <a:pt x="563585" y="14136"/>
                  </a:lnTo>
                  <a:lnTo>
                    <a:pt x="0" y="14136"/>
                  </a:lnTo>
                  <a:close/>
                </a:path>
              </a:pathLst>
            </a:custGeom>
            <a:solidFill>
              <a:srgbClr val="ACB3B5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5680726" y="5151040"/>
              <a:ext cx="563585" cy="14135"/>
            </a:xfrm>
            <a:custGeom>
              <a:avLst/>
              <a:gdLst>
                <a:gd name="connsiteX0" fmla="*/ 0 w 563585"/>
                <a:gd name="connsiteY0" fmla="*/ 0 h 14135"/>
                <a:gd name="connsiteX1" fmla="*/ 563585 w 563585"/>
                <a:gd name="connsiteY1" fmla="*/ 0 h 14135"/>
                <a:gd name="connsiteX2" fmla="*/ 563585 w 563585"/>
                <a:gd name="connsiteY2" fmla="*/ 14136 h 14135"/>
                <a:gd name="connsiteX3" fmla="*/ 0 w 563585"/>
                <a:gd name="connsiteY3" fmla="*/ 14136 h 1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585" h="14135">
                  <a:moveTo>
                    <a:pt x="0" y="0"/>
                  </a:moveTo>
                  <a:lnTo>
                    <a:pt x="563585" y="0"/>
                  </a:lnTo>
                  <a:lnTo>
                    <a:pt x="563585" y="14136"/>
                  </a:lnTo>
                  <a:lnTo>
                    <a:pt x="0" y="14136"/>
                  </a:lnTo>
                  <a:close/>
                </a:path>
              </a:pathLst>
            </a:custGeom>
            <a:solidFill>
              <a:srgbClr val="ACB3B5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5680726" y="5117902"/>
              <a:ext cx="563585" cy="14135"/>
            </a:xfrm>
            <a:custGeom>
              <a:avLst/>
              <a:gdLst>
                <a:gd name="connsiteX0" fmla="*/ 0 w 563585"/>
                <a:gd name="connsiteY0" fmla="*/ 0 h 14135"/>
                <a:gd name="connsiteX1" fmla="*/ 563585 w 563585"/>
                <a:gd name="connsiteY1" fmla="*/ 0 h 14135"/>
                <a:gd name="connsiteX2" fmla="*/ 563585 w 563585"/>
                <a:gd name="connsiteY2" fmla="*/ 14136 h 14135"/>
                <a:gd name="connsiteX3" fmla="*/ 0 w 563585"/>
                <a:gd name="connsiteY3" fmla="*/ 14136 h 1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585" h="14135">
                  <a:moveTo>
                    <a:pt x="0" y="0"/>
                  </a:moveTo>
                  <a:lnTo>
                    <a:pt x="563585" y="0"/>
                  </a:lnTo>
                  <a:lnTo>
                    <a:pt x="563585" y="14136"/>
                  </a:lnTo>
                  <a:lnTo>
                    <a:pt x="0" y="14136"/>
                  </a:lnTo>
                  <a:close/>
                </a:path>
              </a:pathLst>
            </a:custGeom>
            <a:solidFill>
              <a:srgbClr val="ACB3B5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4119048" y="1968590"/>
              <a:ext cx="1345235" cy="3151628"/>
            </a:xfrm>
            <a:custGeom>
              <a:avLst/>
              <a:gdLst>
                <a:gd name="connsiteX0" fmla="*/ 1343814 w 1345235"/>
                <a:gd name="connsiteY0" fmla="*/ -271 h 3151628"/>
                <a:gd name="connsiteX1" fmla="*/ 671775 w 1345235"/>
                <a:gd name="connsiteY1" fmla="*/ -271 h 3151628"/>
                <a:gd name="connsiteX2" fmla="*/ -263 w 1345235"/>
                <a:gd name="connsiteY2" fmla="*/ 671768 h 3151628"/>
                <a:gd name="connsiteX3" fmla="*/ -263 w 1345235"/>
                <a:gd name="connsiteY3" fmla="*/ 3151358 h 3151628"/>
                <a:gd name="connsiteX4" fmla="*/ 1344972 w 1345235"/>
                <a:gd name="connsiteY4" fmla="*/ 3151358 h 3151628"/>
                <a:gd name="connsiteX5" fmla="*/ 1344972 w 1345235"/>
                <a:gd name="connsiteY5" fmla="*/ -271 h 315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235" h="3151628">
                  <a:moveTo>
                    <a:pt x="1343814" y="-271"/>
                  </a:moveTo>
                  <a:lnTo>
                    <a:pt x="671775" y="-271"/>
                  </a:lnTo>
                  <a:cubicBezTo>
                    <a:pt x="300926" y="494"/>
                    <a:pt x="501" y="300919"/>
                    <a:pt x="-263" y="671768"/>
                  </a:cubicBezTo>
                  <a:lnTo>
                    <a:pt x="-263" y="3151358"/>
                  </a:lnTo>
                  <a:lnTo>
                    <a:pt x="1344972" y="3151358"/>
                  </a:lnTo>
                  <a:lnTo>
                    <a:pt x="1344972" y="-271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4181617" y="2031623"/>
              <a:ext cx="1217779" cy="2696727"/>
            </a:xfrm>
            <a:custGeom>
              <a:avLst/>
              <a:gdLst>
                <a:gd name="connsiteX0" fmla="*/ 1217517 w 1217779"/>
                <a:gd name="connsiteY0" fmla="*/ 2696457 h 2696727"/>
                <a:gd name="connsiteX1" fmla="*/ 1217517 w 1217779"/>
                <a:gd name="connsiteY1" fmla="*/ -271 h 2696727"/>
                <a:gd name="connsiteX2" fmla="*/ 608743 w 1217779"/>
                <a:gd name="connsiteY2" fmla="*/ -271 h 2696727"/>
                <a:gd name="connsiteX3" fmla="*/ -263 w 1217779"/>
                <a:gd name="connsiteY3" fmla="*/ 608503 h 2696727"/>
                <a:gd name="connsiteX4" fmla="*/ -263 w 1217779"/>
                <a:gd name="connsiteY4" fmla="*/ 2695530 h 269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779" h="2696727">
                  <a:moveTo>
                    <a:pt x="1217517" y="2696457"/>
                  </a:moveTo>
                  <a:lnTo>
                    <a:pt x="1217517" y="-271"/>
                  </a:lnTo>
                  <a:lnTo>
                    <a:pt x="608743" y="-271"/>
                  </a:lnTo>
                  <a:cubicBezTo>
                    <a:pt x="272584" y="-16"/>
                    <a:pt x="131" y="272345"/>
                    <a:pt x="-263" y="608503"/>
                  </a:cubicBezTo>
                  <a:lnTo>
                    <a:pt x="-263" y="2695530"/>
                  </a:lnTo>
                  <a:close/>
                </a:path>
              </a:pathLst>
            </a:custGeom>
            <a:solidFill>
              <a:srgbClr val="0DB8D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4181617" y="3668848"/>
              <a:ext cx="1059503" cy="1059271"/>
            </a:xfrm>
            <a:custGeom>
              <a:avLst/>
              <a:gdLst>
                <a:gd name="connsiteX0" fmla="*/ 746195 w 1059503"/>
                <a:gd name="connsiteY0" fmla="*/ 1059272 h 1059271"/>
                <a:gd name="connsiteX1" fmla="*/ 1059504 w 1059503"/>
                <a:gd name="connsiteY1" fmla="*/ 1059272 h 1059271"/>
                <a:gd name="connsiteX2" fmla="*/ 0 w 1059503"/>
                <a:gd name="connsiteY2" fmla="*/ 0 h 1059271"/>
                <a:gd name="connsiteX3" fmla="*/ 0 w 1059503"/>
                <a:gd name="connsiteY3" fmla="*/ 313077 h 1059271"/>
                <a:gd name="connsiteX4" fmla="*/ 746195 w 1059503"/>
                <a:gd name="connsiteY4" fmla="*/ 1059272 h 105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503" h="1059271">
                  <a:moveTo>
                    <a:pt x="746195" y="1059272"/>
                  </a:moveTo>
                  <a:lnTo>
                    <a:pt x="1059504" y="1059272"/>
                  </a:lnTo>
                  <a:lnTo>
                    <a:pt x="0" y="0"/>
                  </a:lnTo>
                  <a:lnTo>
                    <a:pt x="0" y="313077"/>
                  </a:lnTo>
                  <a:lnTo>
                    <a:pt x="746195" y="1059272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4181617" y="2454081"/>
              <a:ext cx="1217779" cy="1500962"/>
            </a:xfrm>
            <a:custGeom>
              <a:avLst/>
              <a:gdLst>
                <a:gd name="connsiteX0" fmla="*/ 29399 w 1217779"/>
                <a:gd name="connsiteY0" fmla="*/ -271 h 1500962"/>
                <a:gd name="connsiteX1" fmla="*/ -263 w 1217779"/>
                <a:gd name="connsiteY1" fmla="*/ 186973 h 1500962"/>
                <a:gd name="connsiteX2" fmla="*/ -263 w 1217779"/>
                <a:gd name="connsiteY2" fmla="*/ 283376 h 1500962"/>
                <a:gd name="connsiteX3" fmla="*/ 1217517 w 1217779"/>
                <a:gd name="connsiteY3" fmla="*/ 1500692 h 1500962"/>
                <a:gd name="connsiteX4" fmla="*/ 1217517 w 1217779"/>
                <a:gd name="connsiteY4" fmla="*/ 1187847 h 150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779" h="1500962">
                  <a:moveTo>
                    <a:pt x="29399" y="-271"/>
                  </a:moveTo>
                  <a:cubicBezTo>
                    <a:pt x="9817" y="60212"/>
                    <a:pt x="-194" y="123384"/>
                    <a:pt x="-263" y="186973"/>
                  </a:cubicBezTo>
                  <a:lnTo>
                    <a:pt x="-263" y="283376"/>
                  </a:lnTo>
                  <a:lnTo>
                    <a:pt x="1217517" y="1500692"/>
                  </a:lnTo>
                  <a:lnTo>
                    <a:pt x="1217517" y="1187847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4441394" y="2031622"/>
              <a:ext cx="958002" cy="1068310"/>
            </a:xfrm>
            <a:custGeom>
              <a:avLst/>
              <a:gdLst>
                <a:gd name="connsiteX0" fmla="*/ 551735 w 958002"/>
                <a:gd name="connsiteY0" fmla="*/ -270 h 1068310"/>
                <a:gd name="connsiteX1" fmla="*/ 348965 w 958002"/>
                <a:gd name="connsiteY1" fmla="*/ -270 h 1068310"/>
                <a:gd name="connsiteX2" fmla="*/ -263 w 958002"/>
                <a:gd name="connsiteY2" fmla="*/ 110037 h 1068310"/>
                <a:gd name="connsiteX3" fmla="*/ 957739 w 958002"/>
                <a:gd name="connsiteY3" fmla="*/ 1068039 h 1068310"/>
                <a:gd name="connsiteX4" fmla="*/ 957739 w 958002"/>
                <a:gd name="connsiteY4" fmla="*/ 406429 h 10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8002" h="1068310">
                  <a:moveTo>
                    <a:pt x="551735" y="-270"/>
                  </a:moveTo>
                  <a:lnTo>
                    <a:pt x="348965" y="-270"/>
                  </a:lnTo>
                  <a:cubicBezTo>
                    <a:pt x="223966" y="-432"/>
                    <a:pt x="101979" y="38106"/>
                    <a:pt x="-263" y="110037"/>
                  </a:cubicBezTo>
                  <a:lnTo>
                    <a:pt x="957739" y="1068039"/>
                  </a:lnTo>
                  <a:lnTo>
                    <a:pt x="957739" y="406429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4272226" y="2276338"/>
              <a:ext cx="1127170" cy="1173518"/>
            </a:xfrm>
            <a:custGeom>
              <a:avLst/>
              <a:gdLst>
                <a:gd name="connsiteX0" fmla="*/ 31021 w 1127170"/>
                <a:gd name="connsiteY0" fmla="*/ -271 h 1173518"/>
                <a:gd name="connsiteX1" fmla="*/ -263 w 1127170"/>
                <a:gd name="connsiteY1" fmla="*/ 46077 h 1173518"/>
                <a:gd name="connsiteX2" fmla="*/ 1126907 w 1127170"/>
                <a:gd name="connsiteY2" fmla="*/ 1173248 h 1173518"/>
                <a:gd name="connsiteX3" fmla="*/ 1126907 w 1127170"/>
                <a:gd name="connsiteY3" fmla="*/ 1095847 h 117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7170" h="1173518">
                  <a:moveTo>
                    <a:pt x="31021" y="-271"/>
                  </a:moveTo>
                  <a:cubicBezTo>
                    <a:pt x="19898" y="15186"/>
                    <a:pt x="9469" y="30620"/>
                    <a:pt x="-263" y="46077"/>
                  </a:cubicBezTo>
                  <a:lnTo>
                    <a:pt x="1126907" y="1173248"/>
                  </a:lnTo>
                  <a:lnTo>
                    <a:pt x="1126907" y="1095847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4181617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4331087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4481717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4630956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4780658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4929897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5078209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5227679" y="4718155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4146856" y="3884363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4146856" y="4719777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4078957" y="4680613"/>
              <a:ext cx="1397608" cy="116332"/>
            </a:xfrm>
            <a:custGeom>
              <a:avLst/>
              <a:gdLst>
                <a:gd name="connsiteX0" fmla="*/ 0 w 1397608"/>
                <a:gd name="connsiteY0" fmla="*/ 0 h 116332"/>
                <a:gd name="connsiteX1" fmla="*/ 1397608 w 1397608"/>
                <a:gd name="connsiteY1" fmla="*/ 0 h 116332"/>
                <a:gd name="connsiteX2" fmla="*/ 1397608 w 1397608"/>
                <a:gd name="connsiteY2" fmla="*/ 116332 h 116332"/>
                <a:gd name="connsiteX3" fmla="*/ 0 w 1397608"/>
                <a:gd name="connsiteY3" fmla="*/ 116332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608" h="116332">
                  <a:moveTo>
                    <a:pt x="0" y="0"/>
                  </a:moveTo>
                  <a:lnTo>
                    <a:pt x="1397608" y="0"/>
                  </a:lnTo>
                  <a:lnTo>
                    <a:pt x="1397608" y="116332"/>
                  </a:lnTo>
                  <a:lnTo>
                    <a:pt x="0" y="116332"/>
                  </a:lnTo>
                  <a:close/>
                </a:path>
              </a:pathLst>
            </a:custGeom>
            <a:solidFill>
              <a:srgbClr val="9CC0C8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4146856" y="3606047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4146856" y="4441228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4146856" y="4162912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4147552" y="2492549"/>
              <a:ext cx="1279422" cy="41712"/>
            </a:xfrm>
            <a:custGeom>
              <a:avLst/>
              <a:gdLst>
                <a:gd name="connsiteX0" fmla="*/ 2285 w 1279422"/>
                <a:gd name="connsiteY0" fmla="*/ -271 h 41712"/>
                <a:gd name="connsiteX1" fmla="*/ -263 w 1279422"/>
                <a:gd name="connsiteY1" fmla="*/ 41442 h 41712"/>
                <a:gd name="connsiteX2" fmla="*/ 1279159 w 1279422"/>
                <a:gd name="connsiteY2" fmla="*/ 41442 h 41712"/>
                <a:gd name="connsiteX3" fmla="*/ 1276610 w 1279422"/>
                <a:gd name="connsiteY3" fmla="*/ -271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9422" h="41712">
                  <a:moveTo>
                    <a:pt x="2285" y="-271"/>
                  </a:moveTo>
                  <a:cubicBezTo>
                    <a:pt x="895" y="13402"/>
                    <a:pt x="-32" y="27305"/>
                    <a:pt x="-263" y="41442"/>
                  </a:cubicBezTo>
                  <a:lnTo>
                    <a:pt x="1279159" y="41442"/>
                  </a:lnTo>
                  <a:cubicBezTo>
                    <a:pt x="1279159" y="27305"/>
                    <a:pt x="1278000" y="13402"/>
                    <a:pt x="1276610" y="-271"/>
                  </a:cubicBez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4291460" y="2214000"/>
              <a:ext cx="1063906" cy="41713"/>
            </a:xfrm>
            <a:custGeom>
              <a:avLst/>
              <a:gdLst>
                <a:gd name="connsiteX0" fmla="*/ -263 w 1063906"/>
                <a:gd name="connsiteY0" fmla="*/ 41442 h 41713"/>
                <a:gd name="connsiteX1" fmla="*/ 1063643 w 1063906"/>
                <a:gd name="connsiteY1" fmla="*/ 41442 h 41713"/>
                <a:gd name="connsiteX2" fmla="*/ 1040469 w 1063906"/>
                <a:gd name="connsiteY2" fmla="*/ -271 h 41713"/>
                <a:gd name="connsiteX3" fmla="*/ -263 w 1063906"/>
                <a:gd name="connsiteY3" fmla="*/ -271 h 4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906" h="41713">
                  <a:moveTo>
                    <a:pt x="-263" y="41442"/>
                  </a:moveTo>
                  <a:lnTo>
                    <a:pt x="1063643" y="41442"/>
                  </a:lnTo>
                  <a:cubicBezTo>
                    <a:pt x="1055996" y="27306"/>
                    <a:pt x="1048117" y="13402"/>
                    <a:pt x="1040469" y="-271"/>
                  </a:cubicBezTo>
                  <a:lnTo>
                    <a:pt x="-263" y="-271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4146856" y="3049182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4146856" y="2770865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4146856" y="3327499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6453107" y="1968590"/>
              <a:ext cx="1344077" cy="3151628"/>
            </a:xfrm>
            <a:custGeom>
              <a:avLst/>
              <a:gdLst>
                <a:gd name="connsiteX0" fmla="*/ -263 w 1344077"/>
                <a:gd name="connsiteY0" fmla="*/ -271 h 3151628"/>
                <a:gd name="connsiteX1" fmla="*/ 671775 w 1344077"/>
                <a:gd name="connsiteY1" fmla="*/ -271 h 3151628"/>
                <a:gd name="connsiteX2" fmla="*/ 1343814 w 1344077"/>
                <a:gd name="connsiteY2" fmla="*/ 671768 h 3151628"/>
                <a:gd name="connsiteX3" fmla="*/ 1343814 w 1344077"/>
                <a:gd name="connsiteY3" fmla="*/ 3151358 h 3151628"/>
                <a:gd name="connsiteX4" fmla="*/ -263 w 1344077"/>
                <a:gd name="connsiteY4" fmla="*/ 3151358 h 3151628"/>
                <a:gd name="connsiteX5" fmla="*/ -263 w 1344077"/>
                <a:gd name="connsiteY5" fmla="*/ -271 h 315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4077" h="3151628">
                  <a:moveTo>
                    <a:pt x="-263" y="-271"/>
                  </a:moveTo>
                  <a:lnTo>
                    <a:pt x="671775" y="-271"/>
                  </a:lnTo>
                  <a:cubicBezTo>
                    <a:pt x="1042624" y="494"/>
                    <a:pt x="1343049" y="300919"/>
                    <a:pt x="1343814" y="671768"/>
                  </a:cubicBezTo>
                  <a:lnTo>
                    <a:pt x="1343814" y="3151358"/>
                  </a:lnTo>
                  <a:lnTo>
                    <a:pt x="-263" y="3151358"/>
                  </a:lnTo>
                  <a:lnTo>
                    <a:pt x="-263" y="-271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6516139" y="2031623"/>
              <a:ext cx="1218475" cy="2696727"/>
            </a:xfrm>
            <a:custGeom>
              <a:avLst/>
              <a:gdLst>
                <a:gd name="connsiteX0" fmla="*/ -263 w 1218475"/>
                <a:gd name="connsiteY0" fmla="*/ 2696457 h 2696727"/>
                <a:gd name="connsiteX1" fmla="*/ -263 w 1218475"/>
                <a:gd name="connsiteY1" fmla="*/ -271 h 2696727"/>
                <a:gd name="connsiteX2" fmla="*/ 609206 w 1218475"/>
                <a:gd name="connsiteY2" fmla="*/ -271 h 2696727"/>
                <a:gd name="connsiteX3" fmla="*/ 1218212 w 1218475"/>
                <a:gd name="connsiteY3" fmla="*/ 608503 h 2696727"/>
                <a:gd name="connsiteX4" fmla="*/ 1218212 w 1218475"/>
                <a:gd name="connsiteY4" fmla="*/ 2695530 h 269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8475" h="2696727">
                  <a:moveTo>
                    <a:pt x="-263" y="2696457"/>
                  </a:moveTo>
                  <a:lnTo>
                    <a:pt x="-263" y="-271"/>
                  </a:lnTo>
                  <a:lnTo>
                    <a:pt x="609206" y="-271"/>
                  </a:lnTo>
                  <a:cubicBezTo>
                    <a:pt x="945364" y="-16"/>
                    <a:pt x="1217818" y="272345"/>
                    <a:pt x="1218212" y="608503"/>
                  </a:cubicBezTo>
                  <a:lnTo>
                    <a:pt x="1218212" y="2695530"/>
                  </a:lnTo>
                  <a:close/>
                </a:path>
              </a:pathLst>
            </a:custGeom>
            <a:solidFill>
              <a:srgbClr val="0DB8D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6710799" y="2031623"/>
              <a:ext cx="1023815" cy="1028218"/>
            </a:xfrm>
            <a:custGeom>
              <a:avLst/>
              <a:gdLst>
                <a:gd name="connsiteX0" fmla="*/ 414546 w 1023815"/>
                <a:gd name="connsiteY0" fmla="*/ -271 h 1028218"/>
                <a:gd name="connsiteX1" fmla="*/ -263 w 1023815"/>
                <a:gd name="connsiteY1" fmla="*/ -271 h 1028218"/>
                <a:gd name="connsiteX2" fmla="*/ 1023552 w 1023815"/>
                <a:gd name="connsiteY2" fmla="*/ 1027948 h 1028218"/>
                <a:gd name="connsiteX3" fmla="*/ 1023552 w 1023815"/>
                <a:gd name="connsiteY3" fmla="*/ 608503 h 1028218"/>
                <a:gd name="connsiteX4" fmla="*/ 414546 w 1023815"/>
                <a:gd name="connsiteY4" fmla="*/ -271 h 10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815" h="1028218">
                  <a:moveTo>
                    <a:pt x="414546" y="-271"/>
                  </a:moveTo>
                  <a:lnTo>
                    <a:pt x="-263" y="-271"/>
                  </a:lnTo>
                  <a:lnTo>
                    <a:pt x="1023552" y="1027948"/>
                  </a:lnTo>
                  <a:lnTo>
                    <a:pt x="1023552" y="608503"/>
                  </a:lnTo>
                  <a:cubicBezTo>
                    <a:pt x="1023158" y="272345"/>
                    <a:pt x="750705" y="-16"/>
                    <a:pt x="414546" y="-271"/>
                  </a:cubicBez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6584502" y="2226746"/>
              <a:ext cx="1150112" cy="1198313"/>
            </a:xfrm>
            <a:custGeom>
              <a:avLst/>
              <a:gdLst>
                <a:gd name="connsiteX0" fmla="*/ 32411 w 1150112"/>
                <a:gd name="connsiteY0" fmla="*/ -271 h 1198313"/>
                <a:gd name="connsiteX1" fmla="*/ -263 w 1150112"/>
                <a:gd name="connsiteY1" fmla="*/ 47930 h 1198313"/>
                <a:gd name="connsiteX2" fmla="*/ 1149849 w 1150112"/>
                <a:gd name="connsiteY2" fmla="*/ 1198043 h 1198313"/>
                <a:gd name="connsiteX3" fmla="*/ 1149849 w 1150112"/>
                <a:gd name="connsiteY3" fmla="*/ 1117167 h 119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0112" h="1198313">
                  <a:moveTo>
                    <a:pt x="32411" y="-271"/>
                  </a:moveTo>
                  <a:cubicBezTo>
                    <a:pt x="20824" y="15255"/>
                    <a:pt x="9237" y="31477"/>
                    <a:pt x="-263" y="47930"/>
                  </a:cubicBezTo>
                  <a:lnTo>
                    <a:pt x="1149849" y="1198043"/>
                  </a:lnTo>
                  <a:lnTo>
                    <a:pt x="1149849" y="1117167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6516835" y="3708707"/>
              <a:ext cx="1019412" cy="1019412"/>
            </a:xfrm>
            <a:custGeom>
              <a:avLst/>
              <a:gdLst>
                <a:gd name="connsiteX0" fmla="*/ 1019413 w 1019412"/>
                <a:gd name="connsiteY0" fmla="*/ 1019413 h 1019412"/>
                <a:gd name="connsiteX1" fmla="*/ 0 w 1019412"/>
                <a:gd name="connsiteY1" fmla="*/ 0 h 1019412"/>
                <a:gd name="connsiteX2" fmla="*/ 0 w 1019412"/>
                <a:gd name="connsiteY2" fmla="*/ 327213 h 1019412"/>
                <a:gd name="connsiteX3" fmla="*/ 692200 w 1019412"/>
                <a:gd name="connsiteY3" fmla="*/ 1019413 h 1019412"/>
                <a:gd name="connsiteX4" fmla="*/ 1019413 w 1019412"/>
                <a:gd name="connsiteY4" fmla="*/ 1019413 h 10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412" h="1019412">
                  <a:moveTo>
                    <a:pt x="1019413" y="1019413"/>
                  </a:moveTo>
                  <a:lnTo>
                    <a:pt x="0" y="0"/>
                  </a:lnTo>
                  <a:lnTo>
                    <a:pt x="0" y="327213"/>
                  </a:lnTo>
                  <a:lnTo>
                    <a:pt x="692200" y="1019413"/>
                  </a:lnTo>
                  <a:lnTo>
                    <a:pt x="1019413" y="1019413"/>
                  </a:ln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6516139" y="2412599"/>
              <a:ext cx="1217779" cy="1541053"/>
            </a:xfrm>
            <a:custGeom>
              <a:avLst/>
              <a:gdLst>
                <a:gd name="connsiteX0" fmla="*/ -263 w 1217779"/>
                <a:gd name="connsiteY0" fmla="*/ 12706 h 1541053"/>
                <a:gd name="connsiteX1" fmla="*/ -263 w 1217779"/>
                <a:gd name="connsiteY1" fmla="*/ 323234 h 1541053"/>
                <a:gd name="connsiteX2" fmla="*/ 1217517 w 1217779"/>
                <a:gd name="connsiteY2" fmla="*/ 1540783 h 1541053"/>
                <a:gd name="connsiteX3" fmla="*/ 1217517 w 1217779"/>
                <a:gd name="connsiteY3" fmla="*/ 1213570 h 1541053"/>
                <a:gd name="connsiteX4" fmla="*/ 4372 w 1217779"/>
                <a:gd name="connsiteY4" fmla="*/ -271 h 1541053"/>
                <a:gd name="connsiteX5" fmla="*/ -263 w 1217779"/>
                <a:gd name="connsiteY5" fmla="*/ 12706 h 1541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7779" h="1541053">
                  <a:moveTo>
                    <a:pt x="-263" y="12706"/>
                  </a:moveTo>
                  <a:lnTo>
                    <a:pt x="-263" y="323234"/>
                  </a:lnTo>
                  <a:lnTo>
                    <a:pt x="1217517" y="1540783"/>
                  </a:lnTo>
                  <a:lnTo>
                    <a:pt x="1217517" y="1213570"/>
                  </a:lnTo>
                  <a:lnTo>
                    <a:pt x="4372" y="-271"/>
                  </a:lnTo>
                  <a:cubicBezTo>
                    <a:pt x="2749" y="4364"/>
                    <a:pt x="1822" y="8999"/>
                    <a:pt x="-263" y="12706"/>
                  </a:cubicBezTo>
                  <a:close/>
                </a:path>
              </a:pathLst>
            </a:custGeom>
            <a:solidFill>
              <a:srgbClr val="0EC0E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1" name="任意多边形: 形状 330"/>
            <p:cNvSpPr/>
            <p:nvPr/>
          </p:nvSpPr>
          <p:spPr>
            <a:xfrm rot="10800000">
              <a:off x="7627320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2" name="任意多边形: 形状 331"/>
            <p:cNvSpPr/>
            <p:nvPr/>
          </p:nvSpPr>
          <p:spPr>
            <a:xfrm rot="10800000">
              <a:off x="7477850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3" name="任意多边形: 形状 332"/>
            <p:cNvSpPr/>
            <p:nvPr/>
          </p:nvSpPr>
          <p:spPr>
            <a:xfrm rot="10800000">
              <a:off x="7327220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4" name="任意多边形: 形状 333"/>
            <p:cNvSpPr/>
            <p:nvPr/>
          </p:nvSpPr>
          <p:spPr>
            <a:xfrm rot="10800000">
              <a:off x="7177750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5" name="任意多边形: 形状 334"/>
            <p:cNvSpPr/>
            <p:nvPr/>
          </p:nvSpPr>
          <p:spPr>
            <a:xfrm rot="10800000">
              <a:off x="7028279" y="4718155"/>
              <a:ext cx="107294" cy="338568"/>
            </a:xfrm>
            <a:custGeom>
              <a:avLst/>
              <a:gdLst>
                <a:gd name="connsiteX0" fmla="*/ -264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4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4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4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6" name="任意多边形: 形状 335"/>
            <p:cNvSpPr/>
            <p:nvPr/>
          </p:nvSpPr>
          <p:spPr>
            <a:xfrm rot="10800000">
              <a:off x="6878808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7" name="任意多边形: 形状 336"/>
            <p:cNvSpPr/>
            <p:nvPr/>
          </p:nvSpPr>
          <p:spPr>
            <a:xfrm rot="10800000">
              <a:off x="6730497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8" name="任意多边形: 形状 337"/>
            <p:cNvSpPr/>
            <p:nvPr/>
          </p:nvSpPr>
          <p:spPr>
            <a:xfrm rot="10800000">
              <a:off x="6581026" y="4718155"/>
              <a:ext cx="107294" cy="338568"/>
            </a:xfrm>
            <a:custGeom>
              <a:avLst/>
              <a:gdLst>
                <a:gd name="connsiteX0" fmla="*/ -263 w 107294"/>
                <a:gd name="connsiteY0" fmla="*/ -271 h 338568"/>
                <a:gd name="connsiteX1" fmla="*/ 107031 w 107294"/>
                <a:gd name="connsiteY1" fmla="*/ -271 h 338568"/>
                <a:gd name="connsiteX2" fmla="*/ 107031 w 107294"/>
                <a:gd name="connsiteY2" fmla="*/ 338297 h 338568"/>
                <a:gd name="connsiteX3" fmla="*/ -263 w 107294"/>
                <a:gd name="connsiteY3" fmla="*/ 338297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-263" y="-271"/>
                  </a:moveTo>
                  <a:lnTo>
                    <a:pt x="107031" y="-271"/>
                  </a:lnTo>
                  <a:lnTo>
                    <a:pt x="107031" y="338297"/>
                  </a:lnTo>
                  <a:lnTo>
                    <a:pt x="-263" y="338297"/>
                  </a:lnTo>
                  <a:close/>
                </a:path>
              </a:pathLst>
            </a:custGeom>
            <a:solidFill>
              <a:srgbClr val="00445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6487867" y="3884363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6487867" y="4719777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1" name="任意多边形: 形状 340"/>
            <p:cNvSpPr/>
            <p:nvPr/>
          </p:nvSpPr>
          <p:spPr>
            <a:xfrm rot="10800000">
              <a:off x="6439666" y="4680613"/>
              <a:ext cx="1397608" cy="116332"/>
            </a:xfrm>
            <a:custGeom>
              <a:avLst/>
              <a:gdLst>
                <a:gd name="connsiteX0" fmla="*/ -264 w 1397608"/>
                <a:gd name="connsiteY0" fmla="*/ -271 h 116332"/>
                <a:gd name="connsiteX1" fmla="*/ 1397345 w 1397608"/>
                <a:gd name="connsiteY1" fmla="*/ -271 h 116332"/>
                <a:gd name="connsiteX2" fmla="*/ 1397345 w 1397608"/>
                <a:gd name="connsiteY2" fmla="*/ 116061 h 116332"/>
                <a:gd name="connsiteX3" fmla="*/ -264 w 1397608"/>
                <a:gd name="connsiteY3" fmla="*/ 116061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608" h="116332">
                  <a:moveTo>
                    <a:pt x="-264" y="-271"/>
                  </a:moveTo>
                  <a:lnTo>
                    <a:pt x="1397345" y="-271"/>
                  </a:lnTo>
                  <a:lnTo>
                    <a:pt x="1397345" y="116061"/>
                  </a:lnTo>
                  <a:lnTo>
                    <a:pt x="-264" y="116061"/>
                  </a:lnTo>
                  <a:close/>
                </a:path>
              </a:pathLst>
            </a:custGeom>
            <a:solidFill>
              <a:srgbClr val="9CC0C8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6487867" y="3606047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6487867" y="4441228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6487867" y="4162912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6488331" y="2492549"/>
              <a:ext cx="1281739" cy="41712"/>
            </a:xfrm>
            <a:custGeom>
              <a:avLst/>
              <a:gdLst>
                <a:gd name="connsiteX0" fmla="*/ 1278928 w 1281739"/>
                <a:gd name="connsiteY0" fmla="*/ -271 h 41712"/>
                <a:gd name="connsiteX1" fmla="*/ 1281476 w 1281739"/>
                <a:gd name="connsiteY1" fmla="*/ 41442 h 41712"/>
                <a:gd name="connsiteX2" fmla="*/ -263 w 1281739"/>
                <a:gd name="connsiteY2" fmla="*/ 41442 h 41712"/>
                <a:gd name="connsiteX3" fmla="*/ 2286 w 1281739"/>
                <a:gd name="connsiteY3" fmla="*/ -271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739" h="41712">
                  <a:moveTo>
                    <a:pt x="1278928" y="-271"/>
                  </a:moveTo>
                  <a:cubicBezTo>
                    <a:pt x="1280086" y="13402"/>
                    <a:pt x="1281013" y="27305"/>
                    <a:pt x="1281476" y="41442"/>
                  </a:cubicBezTo>
                  <a:lnTo>
                    <a:pt x="-263" y="41442"/>
                  </a:lnTo>
                  <a:cubicBezTo>
                    <a:pt x="-263" y="27305"/>
                    <a:pt x="1127" y="13402"/>
                    <a:pt x="2286" y="-271"/>
                  </a:cubicBez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6562487" y="2214000"/>
              <a:ext cx="1063443" cy="41713"/>
            </a:xfrm>
            <a:custGeom>
              <a:avLst/>
              <a:gdLst>
                <a:gd name="connsiteX0" fmla="*/ 1063180 w 1063443"/>
                <a:gd name="connsiteY0" fmla="*/ 41442 h 41713"/>
                <a:gd name="connsiteX1" fmla="*/ -263 w 1063443"/>
                <a:gd name="connsiteY1" fmla="*/ 41442 h 41713"/>
                <a:gd name="connsiteX2" fmla="*/ 22910 w 1063443"/>
                <a:gd name="connsiteY2" fmla="*/ -271 h 41713"/>
                <a:gd name="connsiteX3" fmla="*/ 1062948 w 1063443"/>
                <a:gd name="connsiteY3" fmla="*/ -271 h 4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443" h="41713">
                  <a:moveTo>
                    <a:pt x="1063180" y="41442"/>
                  </a:moveTo>
                  <a:lnTo>
                    <a:pt x="-263" y="41442"/>
                  </a:lnTo>
                  <a:cubicBezTo>
                    <a:pt x="7384" y="27306"/>
                    <a:pt x="15495" y="13402"/>
                    <a:pt x="22910" y="-271"/>
                  </a:cubicBezTo>
                  <a:lnTo>
                    <a:pt x="1062948" y="-271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6487867" y="3049182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6487867" y="2770865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6487867" y="3327499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90979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5482822" y="1968590"/>
              <a:ext cx="1398535" cy="3151396"/>
            </a:xfrm>
            <a:custGeom>
              <a:avLst/>
              <a:gdLst>
                <a:gd name="connsiteX0" fmla="*/ 1397345 w 1398535"/>
                <a:gd name="connsiteY0" fmla="*/ 2673052 h 3151396"/>
                <a:gd name="connsiteX1" fmla="*/ 1327824 w 1398535"/>
                <a:gd name="connsiteY1" fmla="*/ 2673052 h 3151396"/>
                <a:gd name="connsiteX2" fmla="*/ 1327824 w 1398535"/>
                <a:gd name="connsiteY2" fmla="*/ 174691 h 3151396"/>
                <a:gd name="connsiteX3" fmla="*/ 1304650 w 1398535"/>
                <a:gd name="connsiteY3" fmla="*/ -271 h 3151396"/>
                <a:gd name="connsiteX4" fmla="*/ 970021 w 1398535"/>
                <a:gd name="connsiteY4" fmla="*/ -271 h 3151396"/>
                <a:gd name="connsiteX5" fmla="*/ 970021 w 1398535"/>
                <a:gd name="connsiteY5" fmla="*/ 2673052 h 3151396"/>
                <a:gd name="connsiteX6" fmla="*/ -263 w 1398535"/>
                <a:gd name="connsiteY6" fmla="*/ 2673052 h 3151396"/>
                <a:gd name="connsiteX7" fmla="*/ -263 w 1398535"/>
                <a:gd name="connsiteY7" fmla="*/ 2788921 h 3151396"/>
                <a:gd name="connsiteX8" fmla="*/ 970021 w 1398535"/>
                <a:gd name="connsiteY8" fmla="*/ 2788921 h 3151396"/>
                <a:gd name="connsiteX9" fmla="*/ 970021 w 1398535"/>
                <a:gd name="connsiteY9" fmla="*/ 3151126 h 3151396"/>
                <a:gd name="connsiteX10" fmla="*/ 1328751 w 1398535"/>
                <a:gd name="connsiteY10" fmla="*/ 3151126 h 3151396"/>
                <a:gd name="connsiteX11" fmla="*/ 1328751 w 1398535"/>
                <a:gd name="connsiteY11" fmla="*/ 2789384 h 3151396"/>
                <a:gd name="connsiteX12" fmla="*/ 1398272 w 1398535"/>
                <a:gd name="connsiteY12" fmla="*/ 2789384 h 31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8535" h="3151396">
                  <a:moveTo>
                    <a:pt x="1397345" y="2673052"/>
                  </a:moveTo>
                  <a:lnTo>
                    <a:pt x="1327824" y="2673052"/>
                  </a:lnTo>
                  <a:lnTo>
                    <a:pt x="1327824" y="174691"/>
                  </a:lnTo>
                  <a:cubicBezTo>
                    <a:pt x="1327824" y="115598"/>
                    <a:pt x="1320037" y="56783"/>
                    <a:pt x="1304650" y="-271"/>
                  </a:cubicBezTo>
                  <a:lnTo>
                    <a:pt x="970021" y="-271"/>
                  </a:lnTo>
                  <a:lnTo>
                    <a:pt x="970021" y="2673052"/>
                  </a:lnTo>
                  <a:lnTo>
                    <a:pt x="-263" y="2673052"/>
                  </a:lnTo>
                  <a:lnTo>
                    <a:pt x="-263" y="2788921"/>
                  </a:lnTo>
                  <a:lnTo>
                    <a:pt x="970021" y="2788921"/>
                  </a:lnTo>
                  <a:lnTo>
                    <a:pt x="970021" y="3151126"/>
                  </a:lnTo>
                  <a:lnTo>
                    <a:pt x="1328751" y="3151126"/>
                  </a:lnTo>
                  <a:lnTo>
                    <a:pt x="1328751" y="2789384"/>
                  </a:lnTo>
                  <a:lnTo>
                    <a:pt x="1398272" y="2789384"/>
                  </a:lnTo>
                  <a:close/>
                </a:path>
              </a:pathLst>
            </a:custGeom>
            <a:solidFill>
              <a:srgbClr val="B68E8E">
                <a:alpha val="29000"/>
              </a:srgbClr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5287931" y="1470818"/>
              <a:ext cx="1345235" cy="3649632"/>
            </a:xfrm>
            <a:custGeom>
              <a:avLst/>
              <a:gdLst>
                <a:gd name="connsiteX0" fmla="*/ 671775 w 1345235"/>
                <a:gd name="connsiteY0" fmla="*/ -271 h 3649632"/>
                <a:gd name="connsiteX1" fmla="*/ -263 w 1345235"/>
                <a:gd name="connsiteY1" fmla="*/ 671768 h 3649632"/>
                <a:gd name="connsiteX2" fmla="*/ -263 w 1345235"/>
                <a:gd name="connsiteY2" fmla="*/ 3649362 h 3649632"/>
                <a:gd name="connsiteX3" fmla="*/ 1344972 w 1345235"/>
                <a:gd name="connsiteY3" fmla="*/ 3649362 h 3649632"/>
                <a:gd name="connsiteX4" fmla="*/ 1344972 w 1345235"/>
                <a:gd name="connsiteY4" fmla="*/ 672463 h 3649632"/>
                <a:gd name="connsiteX5" fmla="*/ 671775 w 1345235"/>
                <a:gd name="connsiteY5" fmla="*/ -271 h 364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5235" h="3649632">
                  <a:moveTo>
                    <a:pt x="671775" y="-271"/>
                  </a:moveTo>
                  <a:cubicBezTo>
                    <a:pt x="300926" y="494"/>
                    <a:pt x="501" y="300919"/>
                    <a:pt x="-263" y="671768"/>
                  </a:cubicBezTo>
                  <a:lnTo>
                    <a:pt x="-263" y="3649362"/>
                  </a:lnTo>
                  <a:lnTo>
                    <a:pt x="1344972" y="3649362"/>
                  </a:lnTo>
                  <a:lnTo>
                    <a:pt x="1344972" y="672463"/>
                  </a:lnTo>
                  <a:cubicBezTo>
                    <a:pt x="1344578" y="300895"/>
                    <a:pt x="1043343" y="-155"/>
                    <a:pt x="671775" y="-271"/>
                  </a:cubicBez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5383983" y="1554960"/>
              <a:ext cx="1154060" cy="3025774"/>
            </a:xfrm>
            <a:custGeom>
              <a:avLst/>
              <a:gdLst>
                <a:gd name="connsiteX0" fmla="*/ -145 w 1154060"/>
                <a:gd name="connsiteY0" fmla="*/ 3025504 h 3025774"/>
                <a:gd name="connsiteX1" fmla="*/ -145 w 1154060"/>
                <a:gd name="connsiteY1" fmla="*/ 588321 h 3025774"/>
                <a:gd name="connsiteX2" fmla="*/ 565202 w 1154060"/>
                <a:gd name="connsiteY2" fmla="*/ -152 h 3025774"/>
                <a:gd name="connsiteX3" fmla="*/ 1153676 w 1154060"/>
                <a:gd name="connsiteY3" fmla="*/ 565194 h 3025774"/>
                <a:gd name="connsiteX4" fmla="*/ 1153676 w 1154060"/>
                <a:gd name="connsiteY4" fmla="*/ 588321 h 3025774"/>
                <a:gd name="connsiteX5" fmla="*/ 1153676 w 1154060"/>
                <a:gd name="connsiteY5" fmla="*/ 3025504 h 3025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060" h="3025774">
                  <a:moveTo>
                    <a:pt x="-145" y="3025504"/>
                  </a:moveTo>
                  <a:lnTo>
                    <a:pt x="-145" y="588321"/>
                  </a:lnTo>
                  <a:cubicBezTo>
                    <a:pt x="-6541" y="269706"/>
                    <a:pt x="246586" y="6244"/>
                    <a:pt x="565202" y="-152"/>
                  </a:cubicBezTo>
                  <a:cubicBezTo>
                    <a:pt x="883818" y="-6548"/>
                    <a:pt x="1147280" y="246579"/>
                    <a:pt x="1153676" y="565194"/>
                  </a:cubicBezTo>
                  <a:cubicBezTo>
                    <a:pt x="1153838" y="572911"/>
                    <a:pt x="1153838" y="580605"/>
                    <a:pt x="1153676" y="588321"/>
                  </a:cubicBezTo>
                  <a:lnTo>
                    <a:pt x="1153676" y="3025504"/>
                  </a:lnTo>
                  <a:close/>
                </a:path>
              </a:pathLst>
            </a:custGeom>
            <a:solidFill>
              <a:srgbClr val="0FD0F5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5524304" y="1566526"/>
              <a:ext cx="1012692" cy="1211987"/>
            </a:xfrm>
            <a:custGeom>
              <a:avLst/>
              <a:gdLst>
                <a:gd name="connsiteX0" fmla="*/ 435403 w 1012692"/>
                <a:gd name="connsiteY0" fmla="*/ -271 h 1211987"/>
                <a:gd name="connsiteX1" fmla="*/ -263 w 1012692"/>
                <a:gd name="connsiteY1" fmla="*/ 199024 h 1211987"/>
                <a:gd name="connsiteX2" fmla="*/ 1012429 w 1012692"/>
                <a:gd name="connsiteY2" fmla="*/ 1211716 h 1211987"/>
                <a:gd name="connsiteX3" fmla="*/ 1012429 w 1012692"/>
                <a:gd name="connsiteY3" fmla="*/ 576755 h 1211987"/>
                <a:gd name="connsiteX4" fmla="*/ 1012429 w 1012692"/>
                <a:gd name="connsiteY4" fmla="*/ 548715 h 1211987"/>
                <a:gd name="connsiteX5" fmla="*/ 464602 w 1012692"/>
                <a:gd name="connsiteY5" fmla="*/ 1352 h 1211987"/>
                <a:gd name="connsiteX6" fmla="*/ 435403 w 1012692"/>
                <a:gd name="connsiteY6" fmla="*/ -271 h 121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2692" h="1211987">
                  <a:moveTo>
                    <a:pt x="435403" y="-271"/>
                  </a:moveTo>
                  <a:cubicBezTo>
                    <a:pt x="268135" y="-271"/>
                    <a:pt x="109117" y="72472"/>
                    <a:pt x="-263" y="199024"/>
                  </a:cubicBezTo>
                  <a:lnTo>
                    <a:pt x="1012429" y="1211716"/>
                  </a:lnTo>
                  <a:lnTo>
                    <a:pt x="1012429" y="576755"/>
                  </a:lnTo>
                  <a:cubicBezTo>
                    <a:pt x="1012429" y="567255"/>
                    <a:pt x="1012429" y="557985"/>
                    <a:pt x="1012429" y="548715"/>
                  </a:cubicBezTo>
                  <a:lnTo>
                    <a:pt x="464602" y="1352"/>
                  </a:lnTo>
                  <a:cubicBezTo>
                    <a:pt x="455101" y="-39"/>
                    <a:pt x="445831" y="-271"/>
                    <a:pt x="435403" y="-271"/>
                  </a:cubicBezTo>
                  <a:close/>
                </a:path>
              </a:pathLst>
            </a:custGeom>
            <a:solidFill>
              <a:srgbClr val="2BDCFF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5383870" y="3410229"/>
              <a:ext cx="1154052" cy="1170041"/>
            </a:xfrm>
            <a:custGeom>
              <a:avLst/>
              <a:gdLst>
                <a:gd name="connsiteX0" fmla="*/ 0 w 1154052"/>
                <a:gd name="connsiteY0" fmla="*/ 0 h 1170041"/>
                <a:gd name="connsiteX1" fmla="*/ 0 w 1154052"/>
                <a:gd name="connsiteY1" fmla="*/ 313309 h 1170041"/>
                <a:gd name="connsiteX2" fmla="*/ 856965 w 1154052"/>
                <a:gd name="connsiteY2" fmla="*/ 1170042 h 1170041"/>
                <a:gd name="connsiteX3" fmla="*/ 1154052 w 1154052"/>
                <a:gd name="connsiteY3" fmla="*/ 1170042 h 1170041"/>
                <a:gd name="connsiteX4" fmla="*/ 1154052 w 1154052"/>
                <a:gd name="connsiteY4" fmla="*/ 1154052 h 1170041"/>
                <a:gd name="connsiteX5" fmla="*/ 0 w 1154052"/>
                <a:gd name="connsiteY5" fmla="*/ 0 h 11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052" h="1170041">
                  <a:moveTo>
                    <a:pt x="0" y="0"/>
                  </a:moveTo>
                  <a:lnTo>
                    <a:pt x="0" y="313309"/>
                  </a:lnTo>
                  <a:lnTo>
                    <a:pt x="856965" y="1170042"/>
                  </a:lnTo>
                  <a:lnTo>
                    <a:pt x="1154052" y="1170042"/>
                  </a:lnTo>
                  <a:lnTo>
                    <a:pt x="1154052" y="1154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DCFF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5404032" y="1934988"/>
              <a:ext cx="1133891" cy="1192289"/>
            </a:xfrm>
            <a:custGeom>
              <a:avLst/>
              <a:gdLst>
                <a:gd name="connsiteX0" fmla="*/ 18971 w 1133891"/>
                <a:gd name="connsiteY0" fmla="*/ -271 h 1192289"/>
                <a:gd name="connsiteX1" fmla="*/ -263 w 1133891"/>
                <a:gd name="connsiteY1" fmla="*/ 57896 h 1192289"/>
                <a:gd name="connsiteX2" fmla="*/ 1133628 w 1133891"/>
                <a:gd name="connsiteY2" fmla="*/ 1192018 h 1192289"/>
                <a:gd name="connsiteX3" fmla="*/ 1133628 w 1133891"/>
                <a:gd name="connsiteY3" fmla="*/ 1114618 h 119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891" h="1192289">
                  <a:moveTo>
                    <a:pt x="18971" y="-271"/>
                  </a:moveTo>
                  <a:cubicBezTo>
                    <a:pt x="11509" y="18755"/>
                    <a:pt x="5089" y="38175"/>
                    <a:pt x="-263" y="57896"/>
                  </a:cubicBezTo>
                  <a:lnTo>
                    <a:pt x="1133628" y="1192018"/>
                  </a:lnTo>
                  <a:lnTo>
                    <a:pt x="1133628" y="1114618"/>
                  </a:lnTo>
                  <a:close/>
                </a:path>
              </a:pathLst>
            </a:custGeom>
            <a:solidFill>
              <a:srgbClr val="2BDCFF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5383870" y="2166031"/>
              <a:ext cx="1154052" cy="1467129"/>
            </a:xfrm>
            <a:custGeom>
              <a:avLst/>
              <a:gdLst>
                <a:gd name="connsiteX0" fmla="*/ 0 w 1154052"/>
                <a:gd name="connsiteY0" fmla="*/ 0 h 1467129"/>
                <a:gd name="connsiteX1" fmla="*/ 0 w 1154052"/>
                <a:gd name="connsiteY1" fmla="*/ 313077 h 1467129"/>
                <a:gd name="connsiteX2" fmla="*/ 1154052 w 1154052"/>
                <a:gd name="connsiteY2" fmla="*/ 1467129 h 1467129"/>
                <a:gd name="connsiteX3" fmla="*/ 1154052 w 1154052"/>
                <a:gd name="connsiteY3" fmla="*/ 1153821 h 1467129"/>
                <a:gd name="connsiteX4" fmla="*/ 0 w 1154052"/>
                <a:gd name="connsiteY4" fmla="*/ 0 h 14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052" h="1467129">
                  <a:moveTo>
                    <a:pt x="0" y="0"/>
                  </a:moveTo>
                  <a:lnTo>
                    <a:pt x="0" y="313077"/>
                  </a:lnTo>
                  <a:lnTo>
                    <a:pt x="1154052" y="1467129"/>
                  </a:lnTo>
                  <a:lnTo>
                    <a:pt x="1154052" y="1153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DCFF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5320143" y="3473261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5320143" y="4308675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5320143" y="3194945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5320143" y="4030126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5320143" y="3751810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5320838" y="2081446"/>
              <a:ext cx="1280349" cy="41713"/>
            </a:xfrm>
            <a:custGeom>
              <a:avLst/>
              <a:gdLst>
                <a:gd name="connsiteX0" fmla="*/ 2285 w 1280349"/>
                <a:gd name="connsiteY0" fmla="*/ -271 h 41713"/>
                <a:gd name="connsiteX1" fmla="*/ -263 w 1280349"/>
                <a:gd name="connsiteY1" fmla="*/ 41442 h 41713"/>
                <a:gd name="connsiteX2" fmla="*/ 1280086 w 1280349"/>
                <a:gd name="connsiteY2" fmla="*/ 41442 h 41713"/>
                <a:gd name="connsiteX3" fmla="*/ 1277536 w 1280349"/>
                <a:gd name="connsiteY3" fmla="*/ -271 h 4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349" h="41713">
                  <a:moveTo>
                    <a:pt x="2285" y="-271"/>
                  </a:moveTo>
                  <a:cubicBezTo>
                    <a:pt x="895" y="13402"/>
                    <a:pt x="200" y="27306"/>
                    <a:pt x="-263" y="41442"/>
                  </a:cubicBezTo>
                  <a:lnTo>
                    <a:pt x="1280086" y="41442"/>
                  </a:lnTo>
                  <a:cubicBezTo>
                    <a:pt x="1280086" y="27306"/>
                    <a:pt x="1278927" y="13402"/>
                    <a:pt x="1277536" y="-271"/>
                  </a:cubicBez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5395226" y="1802898"/>
              <a:ext cx="1132500" cy="41712"/>
            </a:xfrm>
            <a:custGeom>
              <a:avLst/>
              <a:gdLst>
                <a:gd name="connsiteX0" fmla="*/ 22910 w 1132500"/>
                <a:gd name="connsiteY0" fmla="*/ -271 h 41712"/>
                <a:gd name="connsiteX1" fmla="*/ -263 w 1132500"/>
                <a:gd name="connsiteY1" fmla="*/ 41442 h 41712"/>
                <a:gd name="connsiteX2" fmla="*/ 1132237 w 1132500"/>
                <a:gd name="connsiteY2" fmla="*/ 41442 h 41712"/>
                <a:gd name="connsiteX3" fmla="*/ 1109064 w 1132500"/>
                <a:gd name="connsiteY3" fmla="*/ -271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500" h="41712">
                  <a:moveTo>
                    <a:pt x="22910" y="-271"/>
                  </a:moveTo>
                  <a:cubicBezTo>
                    <a:pt x="14336" y="13402"/>
                    <a:pt x="6225" y="27306"/>
                    <a:pt x="-263" y="41442"/>
                  </a:cubicBezTo>
                  <a:lnTo>
                    <a:pt x="1132237" y="41442"/>
                  </a:lnTo>
                  <a:cubicBezTo>
                    <a:pt x="1124822" y="27306"/>
                    <a:pt x="1116711" y="13402"/>
                    <a:pt x="1109064" y="-271"/>
                  </a:cubicBez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5320143" y="2638080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5320143" y="2359763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5320143" y="2916396"/>
              <a:ext cx="1281507" cy="41712"/>
            </a:xfrm>
            <a:custGeom>
              <a:avLst/>
              <a:gdLst>
                <a:gd name="connsiteX0" fmla="*/ 0 w 1281507"/>
                <a:gd name="connsiteY0" fmla="*/ 0 h 41712"/>
                <a:gd name="connsiteX1" fmla="*/ 1281508 w 1281507"/>
                <a:gd name="connsiteY1" fmla="*/ 0 h 41712"/>
                <a:gd name="connsiteX2" fmla="*/ 1281508 w 1281507"/>
                <a:gd name="connsiteY2" fmla="*/ 41713 h 41712"/>
                <a:gd name="connsiteX3" fmla="*/ 0 w 1281507"/>
                <a:gd name="connsiteY3" fmla="*/ 41713 h 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507" h="41712">
                  <a:moveTo>
                    <a:pt x="0" y="0"/>
                  </a:moveTo>
                  <a:lnTo>
                    <a:pt x="1281508" y="0"/>
                  </a:lnTo>
                  <a:lnTo>
                    <a:pt x="1281508" y="41713"/>
                  </a:lnTo>
                  <a:lnTo>
                    <a:pt x="0" y="41713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5940040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5790106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5640404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5490933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6389147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6239677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6089974" y="1827231"/>
              <a:ext cx="41712" cy="2778994"/>
            </a:xfrm>
            <a:custGeom>
              <a:avLst/>
              <a:gdLst>
                <a:gd name="connsiteX0" fmla="*/ 0 w 41712"/>
                <a:gd name="connsiteY0" fmla="*/ 0 h 2778994"/>
                <a:gd name="connsiteX1" fmla="*/ 41713 w 41712"/>
                <a:gd name="connsiteY1" fmla="*/ 0 h 2778994"/>
                <a:gd name="connsiteX2" fmla="*/ 41713 w 41712"/>
                <a:gd name="connsiteY2" fmla="*/ 2778995 h 2778994"/>
                <a:gd name="connsiteX3" fmla="*/ 0 w 41712"/>
                <a:gd name="connsiteY3" fmla="*/ 2778995 h 277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2" h="2778994">
                  <a:moveTo>
                    <a:pt x="0" y="0"/>
                  </a:moveTo>
                  <a:lnTo>
                    <a:pt x="41713" y="0"/>
                  </a:lnTo>
                  <a:lnTo>
                    <a:pt x="41713" y="2778995"/>
                  </a:lnTo>
                  <a:lnTo>
                    <a:pt x="0" y="2778995"/>
                  </a:lnTo>
                  <a:close/>
                </a:path>
              </a:pathLst>
            </a:custGeom>
            <a:solidFill>
              <a:srgbClr val="BEC7C9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5384334" y="4722094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10576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5533805" y="4722094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10576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6280926" y="4722094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10576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6430397" y="4722094"/>
              <a:ext cx="107294" cy="338568"/>
            </a:xfrm>
            <a:custGeom>
              <a:avLst/>
              <a:gdLst>
                <a:gd name="connsiteX0" fmla="*/ 0 w 107294"/>
                <a:gd name="connsiteY0" fmla="*/ 0 h 338568"/>
                <a:gd name="connsiteX1" fmla="*/ 107294 w 107294"/>
                <a:gd name="connsiteY1" fmla="*/ 0 h 338568"/>
                <a:gd name="connsiteX2" fmla="*/ 107294 w 107294"/>
                <a:gd name="connsiteY2" fmla="*/ 338568 h 338568"/>
                <a:gd name="connsiteX3" fmla="*/ 0 w 107294"/>
                <a:gd name="connsiteY3" fmla="*/ 338568 h 338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294" h="338568">
                  <a:moveTo>
                    <a:pt x="0" y="0"/>
                  </a:moveTo>
                  <a:lnTo>
                    <a:pt x="107294" y="0"/>
                  </a:lnTo>
                  <a:lnTo>
                    <a:pt x="107294" y="338568"/>
                  </a:lnTo>
                  <a:lnTo>
                    <a:pt x="0" y="338568"/>
                  </a:lnTo>
                  <a:close/>
                </a:path>
              </a:pathLst>
            </a:custGeom>
            <a:solidFill>
              <a:srgbClr val="10576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5262208" y="4593480"/>
              <a:ext cx="1397608" cy="116332"/>
            </a:xfrm>
            <a:custGeom>
              <a:avLst/>
              <a:gdLst>
                <a:gd name="connsiteX0" fmla="*/ 0 w 1397608"/>
                <a:gd name="connsiteY0" fmla="*/ 0 h 116332"/>
                <a:gd name="connsiteX1" fmla="*/ 1397608 w 1397608"/>
                <a:gd name="connsiteY1" fmla="*/ 0 h 116332"/>
                <a:gd name="connsiteX2" fmla="*/ 1397608 w 1397608"/>
                <a:gd name="connsiteY2" fmla="*/ 116332 h 116332"/>
                <a:gd name="connsiteX3" fmla="*/ 0 w 1397608"/>
                <a:gd name="connsiteY3" fmla="*/ 116332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7608" h="116332">
                  <a:moveTo>
                    <a:pt x="0" y="0"/>
                  </a:moveTo>
                  <a:lnTo>
                    <a:pt x="1397608" y="0"/>
                  </a:lnTo>
                  <a:lnTo>
                    <a:pt x="1397608" y="116332"/>
                  </a:lnTo>
                  <a:lnTo>
                    <a:pt x="0" y="116332"/>
                  </a:lnTo>
                  <a:close/>
                </a:path>
              </a:pathLst>
            </a:custGeom>
            <a:solidFill>
              <a:srgbClr val="E3EEF0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5683275" y="4722326"/>
              <a:ext cx="555474" cy="398356"/>
            </a:xfrm>
            <a:custGeom>
              <a:avLst/>
              <a:gdLst>
                <a:gd name="connsiteX0" fmla="*/ 530910 w 555474"/>
                <a:gd name="connsiteY0" fmla="*/ 0 h 398356"/>
                <a:gd name="connsiteX1" fmla="*/ 448180 w 555474"/>
                <a:gd name="connsiteY1" fmla="*/ 0 h 398356"/>
                <a:gd name="connsiteX2" fmla="*/ 256533 w 555474"/>
                <a:gd name="connsiteY2" fmla="*/ 0 h 398356"/>
                <a:gd name="connsiteX3" fmla="*/ 204624 w 555474"/>
                <a:gd name="connsiteY3" fmla="*/ 0 h 398356"/>
                <a:gd name="connsiteX4" fmla="*/ 107063 w 555474"/>
                <a:gd name="connsiteY4" fmla="*/ 0 h 398356"/>
                <a:gd name="connsiteX5" fmla="*/ 68594 w 555474"/>
                <a:gd name="connsiteY5" fmla="*/ 0 h 398356"/>
                <a:gd name="connsiteX6" fmla="*/ 0 w 555474"/>
                <a:gd name="connsiteY6" fmla="*/ 0 h 398356"/>
                <a:gd name="connsiteX7" fmla="*/ 0 w 555474"/>
                <a:gd name="connsiteY7" fmla="*/ 398357 h 398356"/>
                <a:gd name="connsiteX8" fmla="*/ 68594 w 555474"/>
                <a:gd name="connsiteY8" fmla="*/ 398357 h 398356"/>
                <a:gd name="connsiteX9" fmla="*/ 107063 w 555474"/>
                <a:gd name="connsiteY9" fmla="*/ 398357 h 398356"/>
                <a:gd name="connsiteX10" fmla="*/ 204624 w 555474"/>
                <a:gd name="connsiteY10" fmla="*/ 398357 h 398356"/>
                <a:gd name="connsiteX11" fmla="*/ 256533 w 555474"/>
                <a:gd name="connsiteY11" fmla="*/ 398357 h 398356"/>
                <a:gd name="connsiteX12" fmla="*/ 448180 w 555474"/>
                <a:gd name="connsiteY12" fmla="*/ 398357 h 398356"/>
                <a:gd name="connsiteX13" fmla="*/ 530910 w 555474"/>
                <a:gd name="connsiteY13" fmla="*/ 398357 h 398356"/>
                <a:gd name="connsiteX14" fmla="*/ 555475 w 555474"/>
                <a:gd name="connsiteY14" fmla="*/ 398357 h 398356"/>
                <a:gd name="connsiteX15" fmla="*/ 555475 w 555474"/>
                <a:gd name="connsiteY15" fmla="*/ 0 h 398356"/>
                <a:gd name="connsiteX16" fmla="*/ 530910 w 555474"/>
                <a:gd name="connsiteY16" fmla="*/ 0 h 39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474" h="398356">
                  <a:moveTo>
                    <a:pt x="530910" y="0"/>
                  </a:moveTo>
                  <a:lnTo>
                    <a:pt x="448180" y="0"/>
                  </a:lnTo>
                  <a:lnTo>
                    <a:pt x="256533" y="0"/>
                  </a:lnTo>
                  <a:lnTo>
                    <a:pt x="204624" y="0"/>
                  </a:lnTo>
                  <a:lnTo>
                    <a:pt x="107063" y="0"/>
                  </a:lnTo>
                  <a:lnTo>
                    <a:pt x="68594" y="0"/>
                  </a:lnTo>
                  <a:lnTo>
                    <a:pt x="0" y="0"/>
                  </a:lnTo>
                  <a:lnTo>
                    <a:pt x="0" y="398357"/>
                  </a:lnTo>
                  <a:lnTo>
                    <a:pt x="68594" y="398357"/>
                  </a:lnTo>
                  <a:lnTo>
                    <a:pt x="107063" y="398357"/>
                  </a:lnTo>
                  <a:lnTo>
                    <a:pt x="204624" y="398357"/>
                  </a:lnTo>
                  <a:lnTo>
                    <a:pt x="256533" y="398357"/>
                  </a:lnTo>
                  <a:lnTo>
                    <a:pt x="448180" y="398357"/>
                  </a:lnTo>
                  <a:lnTo>
                    <a:pt x="530910" y="398357"/>
                  </a:lnTo>
                  <a:lnTo>
                    <a:pt x="555475" y="398357"/>
                  </a:lnTo>
                  <a:lnTo>
                    <a:pt x="555475" y="0"/>
                  </a:lnTo>
                  <a:lnTo>
                    <a:pt x="530910" y="0"/>
                  </a:lnTo>
                  <a:close/>
                </a:path>
              </a:pathLst>
            </a:custGeom>
            <a:solidFill>
              <a:srgbClr val="105763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5695094" y="4734376"/>
              <a:ext cx="531605" cy="374487"/>
            </a:xfrm>
            <a:custGeom>
              <a:avLst/>
              <a:gdLst>
                <a:gd name="connsiteX0" fmla="*/ 531342 w 531605"/>
                <a:gd name="connsiteY0" fmla="*/ 374217 h 374487"/>
                <a:gd name="connsiteX1" fmla="*/ -263 w 531605"/>
                <a:gd name="connsiteY1" fmla="*/ 374217 h 374487"/>
                <a:gd name="connsiteX2" fmla="*/ -263 w 531605"/>
                <a:gd name="connsiteY2" fmla="*/ -271 h 374487"/>
                <a:gd name="connsiteX3" fmla="*/ 531342 w 531605"/>
                <a:gd name="connsiteY3" fmla="*/ -271 h 374487"/>
                <a:gd name="connsiteX4" fmla="*/ 7848 w 531605"/>
                <a:gd name="connsiteY4" fmla="*/ 366106 h 374487"/>
                <a:gd name="connsiteX5" fmla="*/ 523463 w 531605"/>
                <a:gd name="connsiteY5" fmla="*/ 366106 h 374487"/>
                <a:gd name="connsiteX6" fmla="*/ 523463 w 531605"/>
                <a:gd name="connsiteY6" fmla="*/ 8303 h 374487"/>
                <a:gd name="connsiteX7" fmla="*/ 7848 w 531605"/>
                <a:gd name="connsiteY7" fmla="*/ 8303 h 3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1605" h="374487">
                  <a:moveTo>
                    <a:pt x="531342" y="374217"/>
                  </a:moveTo>
                  <a:lnTo>
                    <a:pt x="-263" y="374217"/>
                  </a:lnTo>
                  <a:lnTo>
                    <a:pt x="-263" y="-271"/>
                  </a:lnTo>
                  <a:lnTo>
                    <a:pt x="531342" y="-271"/>
                  </a:lnTo>
                  <a:close/>
                  <a:moveTo>
                    <a:pt x="7848" y="366106"/>
                  </a:moveTo>
                  <a:lnTo>
                    <a:pt x="523463" y="366106"/>
                  </a:lnTo>
                  <a:lnTo>
                    <a:pt x="523463" y="8303"/>
                  </a:lnTo>
                  <a:lnTo>
                    <a:pt x="7848" y="8303"/>
                  </a:lnTo>
                  <a:close/>
                </a:path>
              </a:pathLst>
            </a:custGeom>
            <a:solidFill>
              <a:srgbClr val="FEFEFE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5959738" y="4734376"/>
              <a:ext cx="7879" cy="369389"/>
            </a:xfrm>
            <a:custGeom>
              <a:avLst/>
              <a:gdLst>
                <a:gd name="connsiteX0" fmla="*/ 0 w 7879"/>
                <a:gd name="connsiteY0" fmla="*/ 0 h 369389"/>
                <a:gd name="connsiteX1" fmla="*/ 7879 w 7879"/>
                <a:gd name="connsiteY1" fmla="*/ 0 h 369389"/>
                <a:gd name="connsiteX2" fmla="*/ 7879 w 7879"/>
                <a:gd name="connsiteY2" fmla="*/ 369390 h 369389"/>
                <a:gd name="connsiteX3" fmla="*/ 0 w 7879"/>
                <a:gd name="connsiteY3" fmla="*/ 369390 h 36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79" h="369389">
                  <a:moveTo>
                    <a:pt x="0" y="0"/>
                  </a:moveTo>
                  <a:lnTo>
                    <a:pt x="7879" y="0"/>
                  </a:lnTo>
                  <a:lnTo>
                    <a:pt x="7879" y="369390"/>
                  </a:lnTo>
                  <a:lnTo>
                    <a:pt x="0" y="369390"/>
                  </a:lnTo>
                  <a:close/>
                </a:path>
              </a:pathLst>
            </a:custGeom>
            <a:solidFill>
              <a:srgbClr val="FEFEFE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3830071" y="4849550"/>
              <a:ext cx="53299" cy="421066"/>
            </a:xfrm>
            <a:custGeom>
              <a:avLst/>
              <a:gdLst>
                <a:gd name="connsiteX0" fmla="*/ 53300 w 53299"/>
                <a:gd name="connsiteY0" fmla="*/ 421067 h 421066"/>
                <a:gd name="connsiteX1" fmla="*/ 0 w 53299"/>
                <a:gd name="connsiteY1" fmla="*/ 421067 h 421066"/>
                <a:gd name="connsiteX2" fmla="*/ 17149 w 53299"/>
                <a:gd name="connsiteY2" fmla="*/ 0 h 421066"/>
                <a:gd name="connsiteX3" fmla="*/ 36383 w 53299"/>
                <a:gd name="connsiteY3" fmla="*/ 0 h 421066"/>
                <a:gd name="connsiteX4" fmla="*/ 53300 w 53299"/>
                <a:gd name="connsiteY4" fmla="*/ 421067 h 42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99" h="421066">
                  <a:moveTo>
                    <a:pt x="53300" y="421067"/>
                  </a:moveTo>
                  <a:lnTo>
                    <a:pt x="0" y="421067"/>
                  </a:lnTo>
                  <a:lnTo>
                    <a:pt x="17149" y="0"/>
                  </a:lnTo>
                  <a:lnTo>
                    <a:pt x="36383" y="0"/>
                  </a:lnTo>
                  <a:lnTo>
                    <a:pt x="53300" y="421067"/>
                  </a:lnTo>
                  <a:close/>
                </a:path>
              </a:pathLst>
            </a:custGeom>
            <a:solidFill>
              <a:srgbClr val="7D6247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3" name="任意多边形: 形状 382"/>
            <p:cNvSpPr/>
            <p:nvPr/>
          </p:nvSpPr>
          <p:spPr>
            <a:xfrm rot="-3258002">
              <a:off x="3674268" y="4750020"/>
              <a:ext cx="364754" cy="364754"/>
            </a:xfrm>
            <a:custGeom>
              <a:avLst/>
              <a:gdLst>
                <a:gd name="connsiteX0" fmla="*/ 364491 w 364754"/>
                <a:gd name="connsiteY0" fmla="*/ 182106 h 364754"/>
                <a:gd name="connsiteX1" fmla="*/ 182114 w 364754"/>
                <a:gd name="connsiteY1" fmla="*/ 364484 h 364754"/>
                <a:gd name="connsiteX2" fmla="*/ -263 w 364754"/>
                <a:gd name="connsiteY2" fmla="*/ 182106 h 364754"/>
                <a:gd name="connsiteX3" fmla="*/ 182114 w 364754"/>
                <a:gd name="connsiteY3" fmla="*/ -271 h 364754"/>
                <a:gd name="connsiteX4" fmla="*/ 364491 w 364754"/>
                <a:gd name="connsiteY4" fmla="*/ 182106 h 36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754" h="364754">
                  <a:moveTo>
                    <a:pt x="364491" y="182106"/>
                  </a:moveTo>
                  <a:cubicBezTo>
                    <a:pt x="364491" y="282830"/>
                    <a:pt x="282838" y="364484"/>
                    <a:pt x="182114" y="364484"/>
                  </a:cubicBezTo>
                  <a:cubicBezTo>
                    <a:pt x="81390" y="364484"/>
                    <a:pt x="-263" y="282830"/>
                    <a:pt x="-263" y="182106"/>
                  </a:cubicBezTo>
                  <a:cubicBezTo>
                    <a:pt x="-263" y="81383"/>
                    <a:pt x="81390" y="-271"/>
                    <a:pt x="182114" y="-271"/>
                  </a:cubicBezTo>
                  <a:cubicBezTo>
                    <a:pt x="282838" y="-271"/>
                    <a:pt x="364491" y="81383"/>
                    <a:pt x="364491" y="182106"/>
                  </a:cubicBezTo>
                  <a:close/>
                </a:path>
              </a:pathLst>
            </a:custGeom>
            <a:solidFill>
              <a:srgbClr val="78D49B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8040045" y="4849550"/>
              <a:ext cx="53299" cy="421066"/>
            </a:xfrm>
            <a:custGeom>
              <a:avLst/>
              <a:gdLst>
                <a:gd name="connsiteX0" fmla="*/ 53300 w 53299"/>
                <a:gd name="connsiteY0" fmla="*/ 421067 h 421066"/>
                <a:gd name="connsiteX1" fmla="*/ 0 w 53299"/>
                <a:gd name="connsiteY1" fmla="*/ 421067 h 421066"/>
                <a:gd name="connsiteX2" fmla="*/ 17149 w 53299"/>
                <a:gd name="connsiteY2" fmla="*/ 0 h 421066"/>
                <a:gd name="connsiteX3" fmla="*/ 36151 w 53299"/>
                <a:gd name="connsiteY3" fmla="*/ 0 h 421066"/>
                <a:gd name="connsiteX4" fmla="*/ 53300 w 53299"/>
                <a:gd name="connsiteY4" fmla="*/ 421067 h 42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99" h="421066">
                  <a:moveTo>
                    <a:pt x="53300" y="421067"/>
                  </a:moveTo>
                  <a:lnTo>
                    <a:pt x="0" y="421067"/>
                  </a:lnTo>
                  <a:lnTo>
                    <a:pt x="17149" y="0"/>
                  </a:lnTo>
                  <a:lnTo>
                    <a:pt x="36151" y="0"/>
                  </a:lnTo>
                  <a:lnTo>
                    <a:pt x="53300" y="421067"/>
                  </a:lnTo>
                  <a:close/>
                </a:path>
              </a:pathLst>
            </a:custGeom>
            <a:solidFill>
              <a:srgbClr val="7D6247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5" name="任意多边形: 形状 384"/>
            <p:cNvSpPr/>
            <p:nvPr/>
          </p:nvSpPr>
          <p:spPr>
            <a:xfrm rot="-4605598">
              <a:off x="7884605" y="4750046"/>
              <a:ext cx="364754" cy="364754"/>
            </a:xfrm>
            <a:custGeom>
              <a:avLst/>
              <a:gdLst>
                <a:gd name="connsiteX0" fmla="*/ 364491 w 364754"/>
                <a:gd name="connsiteY0" fmla="*/ 182106 h 364754"/>
                <a:gd name="connsiteX1" fmla="*/ 182114 w 364754"/>
                <a:gd name="connsiteY1" fmla="*/ 364484 h 364754"/>
                <a:gd name="connsiteX2" fmla="*/ -263 w 364754"/>
                <a:gd name="connsiteY2" fmla="*/ 182106 h 364754"/>
                <a:gd name="connsiteX3" fmla="*/ 182114 w 364754"/>
                <a:gd name="connsiteY3" fmla="*/ -271 h 364754"/>
                <a:gd name="connsiteX4" fmla="*/ 364491 w 364754"/>
                <a:gd name="connsiteY4" fmla="*/ 182106 h 36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754" h="364754">
                  <a:moveTo>
                    <a:pt x="364491" y="182106"/>
                  </a:moveTo>
                  <a:cubicBezTo>
                    <a:pt x="364491" y="282830"/>
                    <a:pt x="282838" y="364484"/>
                    <a:pt x="182114" y="364484"/>
                  </a:cubicBezTo>
                  <a:cubicBezTo>
                    <a:pt x="81390" y="364484"/>
                    <a:pt x="-263" y="282830"/>
                    <a:pt x="-263" y="182106"/>
                  </a:cubicBezTo>
                  <a:cubicBezTo>
                    <a:pt x="-263" y="81383"/>
                    <a:pt x="81390" y="-271"/>
                    <a:pt x="182114" y="-271"/>
                  </a:cubicBezTo>
                  <a:cubicBezTo>
                    <a:pt x="282838" y="-271"/>
                    <a:pt x="364491" y="81383"/>
                    <a:pt x="364491" y="182106"/>
                  </a:cubicBezTo>
                  <a:close/>
                </a:path>
              </a:pathLst>
            </a:custGeom>
            <a:solidFill>
              <a:srgbClr val="78D49B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5263135" y="4903545"/>
              <a:ext cx="53299" cy="421066"/>
            </a:xfrm>
            <a:custGeom>
              <a:avLst/>
              <a:gdLst>
                <a:gd name="connsiteX0" fmla="*/ 53300 w 53299"/>
                <a:gd name="connsiteY0" fmla="*/ 421067 h 421066"/>
                <a:gd name="connsiteX1" fmla="*/ 0 w 53299"/>
                <a:gd name="connsiteY1" fmla="*/ 421067 h 421066"/>
                <a:gd name="connsiteX2" fmla="*/ 16917 w 53299"/>
                <a:gd name="connsiteY2" fmla="*/ 0 h 421066"/>
                <a:gd name="connsiteX3" fmla="*/ 36151 w 53299"/>
                <a:gd name="connsiteY3" fmla="*/ 0 h 421066"/>
                <a:gd name="connsiteX4" fmla="*/ 53300 w 53299"/>
                <a:gd name="connsiteY4" fmla="*/ 421067 h 42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99" h="421066">
                  <a:moveTo>
                    <a:pt x="53300" y="421067"/>
                  </a:moveTo>
                  <a:lnTo>
                    <a:pt x="0" y="421067"/>
                  </a:lnTo>
                  <a:lnTo>
                    <a:pt x="16917" y="0"/>
                  </a:lnTo>
                  <a:lnTo>
                    <a:pt x="36151" y="0"/>
                  </a:lnTo>
                  <a:lnTo>
                    <a:pt x="53300" y="421067"/>
                  </a:lnTo>
                  <a:close/>
                </a:path>
              </a:pathLst>
            </a:custGeom>
            <a:solidFill>
              <a:srgbClr val="7D6247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7" name="任意多边形: 形状 386"/>
            <p:cNvSpPr/>
            <p:nvPr/>
          </p:nvSpPr>
          <p:spPr>
            <a:xfrm rot="-1343399">
              <a:off x="5107879" y="4802891"/>
              <a:ext cx="364754" cy="364754"/>
            </a:xfrm>
            <a:custGeom>
              <a:avLst/>
              <a:gdLst>
                <a:gd name="connsiteX0" fmla="*/ 364492 w 364754"/>
                <a:gd name="connsiteY0" fmla="*/ 182106 h 364754"/>
                <a:gd name="connsiteX1" fmla="*/ 182114 w 364754"/>
                <a:gd name="connsiteY1" fmla="*/ 364484 h 364754"/>
                <a:gd name="connsiteX2" fmla="*/ -263 w 364754"/>
                <a:gd name="connsiteY2" fmla="*/ 182106 h 364754"/>
                <a:gd name="connsiteX3" fmla="*/ 182114 w 364754"/>
                <a:gd name="connsiteY3" fmla="*/ -271 h 364754"/>
                <a:gd name="connsiteX4" fmla="*/ 364492 w 364754"/>
                <a:gd name="connsiteY4" fmla="*/ 182106 h 36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754" h="364754">
                  <a:moveTo>
                    <a:pt x="364492" y="182106"/>
                  </a:moveTo>
                  <a:cubicBezTo>
                    <a:pt x="364492" y="282830"/>
                    <a:pt x="282838" y="364484"/>
                    <a:pt x="182114" y="364484"/>
                  </a:cubicBezTo>
                  <a:cubicBezTo>
                    <a:pt x="81391" y="364484"/>
                    <a:pt x="-263" y="282830"/>
                    <a:pt x="-263" y="182106"/>
                  </a:cubicBezTo>
                  <a:cubicBezTo>
                    <a:pt x="-263" y="81382"/>
                    <a:pt x="81391" y="-271"/>
                    <a:pt x="182114" y="-271"/>
                  </a:cubicBezTo>
                  <a:cubicBezTo>
                    <a:pt x="282838" y="-271"/>
                    <a:pt x="364492" y="81382"/>
                    <a:pt x="364492" y="182106"/>
                  </a:cubicBezTo>
                  <a:close/>
                </a:path>
              </a:pathLst>
            </a:custGeom>
            <a:solidFill>
              <a:srgbClr val="78D49B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6603273" y="4903545"/>
              <a:ext cx="53299" cy="421066"/>
            </a:xfrm>
            <a:custGeom>
              <a:avLst/>
              <a:gdLst>
                <a:gd name="connsiteX0" fmla="*/ 53300 w 53299"/>
                <a:gd name="connsiteY0" fmla="*/ 421067 h 421066"/>
                <a:gd name="connsiteX1" fmla="*/ 0 w 53299"/>
                <a:gd name="connsiteY1" fmla="*/ 421067 h 421066"/>
                <a:gd name="connsiteX2" fmla="*/ 17149 w 53299"/>
                <a:gd name="connsiteY2" fmla="*/ 0 h 421066"/>
                <a:gd name="connsiteX3" fmla="*/ 36151 w 53299"/>
                <a:gd name="connsiteY3" fmla="*/ 0 h 421066"/>
                <a:gd name="connsiteX4" fmla="*/ 53300 w 53299"/>
                <a:gd name="connsiteY4" fmla="*/ 421067 h 42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99" h="421066">
                  <a:moveTo>
                    <a:pt x="53300" y="421067"/>
                  </a:moveTo>
                  <a:lnTo>
                    <a:pt x="0" y="421067"/>
                  </a:lnTo>
                  <a:lnTo>
                    <a:pt x="17149" y="0"/>
                  </a:lnTo>
                  <a:lnTo>
                    <a:pt x="36151" y="0"/>
                  </a:lnTo>
                  <a:lnTo>
                    <a:pt x="53300" y="421067"/>
                  </a:lnTo>
                  <a:close/>
                </a:path>
              </a:pathLst>
            </a:custGeom>
            <a:solidFill>
              <a:srgbClr val="7D6247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9" name="任意多边形: 形状 388"/>
            <p:cNvSpPr/>
            <p:nvPr/>
          </p:nvSpPr>
          <p:spPr>
            <a:xfrm rot="-2700000">
              <a:off x="6447564" y="4803444"/>
              <a:ext cx="364754" cy="364754"/>
            </a:xfrm>
            <a:custGeom>
              <a:avLst/>
              <a:gdLst>
                <a:gd name="connsiteX0" fmla="*/ 364491 w 364754"/>
                <a:gd name="connsiteY0" fmla="*/ 182106 h 364754"/>
                <a:gd name="connsiteX1" fmla="*/ 182114 w 364754"/>
                <a:gd name="connsiteY1" fmla="*/ 364484 h 364754"/>
                <a:gd name="connsiteX2" fmla="*/ -263 w 364754"/>
                <a:gd name="connsiteY2" fmla="*/ 182106 h 364754"/>
                <a:gd name="connsiteX3" fmla="*/ 182114 w 364754"/>
                <a:gd name="connsiteY3" fmla="*/ -271 h 364754"/>
                <a:gd name="connsiteX4" fmla="*/ 364491 w 364754"/>
                <a:gd name="connsiteY4" fmla="*/ 182106 h 36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754" h="364754">
                  <a:moveTo>
                    <a:pt x="364491" y="182106"/>
                  </a:moveTo>
                  <a:cubicBezTo>
                    <a:pt x="364491" y="282830"/>
                    <a:pt x="282838" y="364484"/>
                    <a:pt x="182114" y="364484"/>
                  </a:cubicBezTo>
                  <a:cubicBezTo>
                    <a:pt x="81390" y="364484"/>
                    <a:pt x="-263" y="282830"/>
                    <a:pt x="-263" y="182106"/>
                  </a:cubicBezTo>
                  <a:cubicBezTo>
                    <a:pt x="-263" y="81382"/>
                    <a:pt x="81390" y="-271"/>
                    <a:pt x="182114" y="-271"/>
                  </a:cubicBezTo>
                  <a:cubicBezTo>
                    <a:pt x="282838" y="-271"/>
                    <a:pt x="364491" y="81382"/>
                    <a:pt x="364491" y="182106"/>
                  </a:cubicBezTo>
                  <a:close/>
                </a:path>
              </a:pathLst>
            </a:custGeom>
            <a:solidFill>
              <a:srgbClr val="78D49B"/>
            </a:solidFill>
            <a:ln w="231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90" name="组合 38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1765249" y="2609158"/>
            <a:ext cx="822534" cy="870828"/>
            <a:chOff x="3991947" y="1201411"/>
            <a:chExt cx="4208106" cy="4455178"/>
          </a:xfrm>
        </p:grpSpPr>
        <p:sp>
          <p:nvSpPr>
            <p:cNvPr id="391" name="îṧ1îḑé"/>
            <p:cNvSpPr/>
            <p:nvPr/>
          </p:nvSpPr>
          <p:spPr>
            <a:xfrm>
              <a:off x="3991947" y="1201411"/>
              <a:ext cx="4201061" cy="1046095"/>
            </a:xfrm>
            <a:prstGeom prst="triangle">
              <a:avLst/>
            </a:prstGeom>
            <a:solidFill>
              <a:srgbClr val="5A6D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išliḍé"/>
            <p:cNvSpPr/>
            <p:nvPr/>
          </p:nvSpPr>
          <p:spPr>
            <a:xfrm>
              <a:off x="3991947" y="2326125"/>
              <a:ext cx="4201061" cy="169253"/>
            </a:xfrm>
            <a:prstGeom prst="rect">
              <a:avLst/>
            </a:prstGeom>
            <a:solidFill>
              <a:srgbClr val="5A6D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slídè"/>
            <p:cNvSpPr/>
            <p:nvPr/>
          </p:nvSpPr>
          <p:spPr>
            <a:xfrm>
              <a:off x="4414089" y="2495377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ïşlîḑé"/>
            <p:cNvSpPr/>
            <p:nvPr/>
          </p:nvSpPr>
          <p:spPr>
            <a:xfrm>
              <a:off x="5750149" y="2495377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ŝľîďé"/>
            <p:cNvSpPr/>
            <p:nvPr/>
          </p:nvSpPr>
          <p:spPr>
            <a:xfrm>
              <a:off x="7086209" y="2495377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iṩḷïdè"/>
            <p:cNvSpPr/>
            <p:nvPr/>
          </p:nvSpPr>
          <p:spPr>
            <a:xfrm>
              <a:off x="4499261" y="2734517"/>
              <a:ext cx="484828" cy="2126038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ïšḻiḑê"/>
            <p:cNvSpPr/>
            <p:nvPr/>
          </p:nvSpPr>
          <p:spPr>
            <a:xfrm>
              <a:off x="5850061" y="2734517"/>
              <a:ext cx="484828" cy="2126038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$ḻiḓê"/>
            <p:cNvSpPr/>
            <p:nvPr/>
          </p:nvSpPr>
          <p:spPr>
            <a:xfrm>
              <a:off x="7200861" y="2734517"/>
              <a:ext cx="484828" cy="2126038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iṧľïḋé"/>
            <p:cNvSpPr/>
            <p:nvPr/>
          </p:nvSpPr>
          <p:spPr>
            <a:xfrm>
              <a:off x="4414087" y="4860556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šlíḓê"/>
            <p:cNvSpPr/>
            <p:nvPr/>
          </p:nvSpPr>
          <p:spPr>
            <a:xfrm>
              <a:off x="5750149" y="4860556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iṥḻîdê"/>
            <p:cNvSpPr/>
            <p:nvPr/>
          </p:nvSpPr>
          <p:spPr>
            <a:xfrm>
              <a:off x="7086211" y="4860556"/>
              <a:ext cx="684656" cy="239140"/>
            </a:xfrm>
            <a:prstGeom prst="rect">
              <a:avLst/>
            </a:prstGeom>
            <a:solidFill>
              <a:srgbClr val="97D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ïŝ1ïḍe"/>
            <p:cNvSpPr/>
            <p:nvPr/>
          </p:nvSpPr>
          <p:spPr>
            <a:xfrm>
              <a:off x="3991947" y="5099692"/>
              <a:ext cx="4208106" cy="556896"/>
            </a:xfrm>
            <a:custGeom>
              <a:avLst/>
              <a:gdLst>
                <a:gd name="connsiteX0" fmla="*/ 190177 w 3053780"/>
                <a:gd name="connsiteY0" fmla="*/ 0 h 404811"/>
                <a:gd name="connsiteX1" fmla="*/ 2857177 w 3053780"/>
                <a:gd name="connsiteY1" fmla="*/ 0 h 404811"/>
                <a:gd name="connsiteX2" fmla="*/ 2857177 w 3053780"/>
                <a:gd name="connsiteY2" fmla="*/ 197643 h 404811"/>
                <a:gd name="connsiteX3" fmla="*/ 3053780 w 3053780"/>
                <a:gd name="connsiteY3" fmla="*/ 197643 h 404811"/>
                <a:gd name="connsiteX4" fmla="*/ 3053780 w 3053780"/>
                <a:gd name="connsiteY4" fmla="*/ 404811 h 404811"/>
                <a:gd name="connsiteX5" fmla="*/ 0 w 3053780"/>
                <a:gd name="connsiteY5" fmla="*/ 404811 h 404811"/>
                <a:gd name="connsiteX6" fmla="*/ 0 w 3053780"/>
                <a:gd name="connsiteY6" fmla="*/ 197643 h 404811"/>
                <a:gd name="connsiteX7" fmla="*/ 190177 w 3053780"/>
                <a:gd name="connsiteY7" fmla="*/ 197643 h 40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3780" h="404811">
                  <a:moveTo>
                    <a:pt x="190177" y="0"/>
                  </a:moveTo>
                  <a:lnTo>
                    <a:pt x="2857177" y="0"/>
                  </a:lnTo>
                  <a:lnTo>
                    <a:pt x="2857177" y="197643"/>
                  </a:lnTo>
                  <a:lnTo>
                    <a:pt x="3053780" y="197643"/>
                  </a:lnTo>
                  <a:lnTo>
                    <a:pt x="3053780" y="404811"/>
                  </a:lnTo>
                  <a:lnTo>
                    <a:pt x="0" y="404811"/>
                  </a:lnTo>
                  <a:lnTo>
                    <a:pt x="0" y="197643"/>
                  </a:lnTo>
                  <a:lnTo>
                    <a:pt x="190177" y="197643"/>
                  </a:lnTo>
                  <a:close/>
                </a:path>
              </a:pathLst>
            </a:custGeom>
            <a:solidFill>
              <a:srgbClr val="5A6D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íŝľîḍè"/>
            <p:cNvSpPr/>
            <p:nvPr/>
          </p:nvSpPr>
          <p:spPr>
            <a:xfrm>
              <a:off x="5203572" y="5099693"/>
              <a:ext cx="1791900" cy="104827"/>
            </a:xfrm>
            <a:prstGeom prst="rect">
              <a:avLst/>
            </a:prstGeom>
            <a:solidFill>
              <a:srgbClr val="5CC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îŝḻîḑe"/>
            <p:cNvSpPr/>
            <p:nvPr/>
          </p:nvSpPr>
          <p:spPr>
            <a:xfrm>
              <a:off x="5196525" y="5325728"/>
              <a:ext cx="1791900" cy="104827"/>
            </a:xfrm>
            <a:prstGeom prst="rect">
              <a:avLst/>
            </a:prstGeom>
            <a:solidFill>
              <a:srgbClr val="5CC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íṡliďe"/>
            <p:cNvSpPr/>
            <p:nvPr/>
          </p:nvSpPr>
          <p:spPr>
            <a:xfrm>
              <a:off x="5196525" y="5551762"/>
              <a:ext cx="1791900" cy="104827"/>
            </a:xfrm>
            <a:prstGeom prst="rect">
              <a:avLst/>
            </a:prstGeom>
            <a:solidFill>
              <a:srgbClr val="5CC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06" name="组合 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916239" y="4132460"/>
            <a:ext cx="1170252" cy="1043631"/>
            <a:chOff x="3522663" y="1127125"/>
            <a:chExt cx="5149850" cy="4592638"/>
          </a:xfrm>
        </p:grpSpPr>
        <p:sp>
          <p:nvSpPr>
            <p:cNvPr id="407" name="ïṡliḋê"/>
            <p:cNvSpPr/>
            <p:nvPr/>
          </p:nvSpPr>
          <p:spPr bwMode="auto">
            <a:xfrm>
              <a:off x="7081838" y="2130425"/>
              <a:ext cx="1590675" cy="3551238"/>
            </a:xfrm>
            <a:custGeom>
              <a:avLst/>
              <a:gdLst>
                <a:gd name="T0" fmla="*/ 0 w 1002"/>
                <a:gd name="T1" fmla="*/ 0 h 2237"/>
                <a:gd name="T2" fmla="*/ 0 w 1002"/>
                <a:gd name="T3" fmla="*/ 2237 h 2237"/>
                <a:gd name="T4" fmla="*/ 1002 w 1002"/>
                <a:gd name="T5" fmla="*/ 2237 h 2237"/>
                <a:gd name="T6" fmla="*/ 0 w 1002"/>
                <a:gd name="T7" fmla="*/ 0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2" h="2237">
                  <a:moveTo>
                    <a:pt x="0" y="0"/>
                  </a:moveTo>
                  <a:lnTo>
                    <a:pt x="0" y="2237"/>
                  </a:lnTo>
                  <a:lnTo>
                    <a:pt x="1002" y="223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íṩ1ïďé"/>
            <p:cNvSpPr/>
            <p:nvPr/>
          </p:nvSpPr>
          <p:spPr bwMode="auto">
            <a:xfrm>
              <a:off x="3692526" y="2130425"/>
              <a:ext cx="1585913" cy="3551238"/>
            </a:xfrm>
            <a:custGeom>
              <a:avLst/>
              <a:gdLst>
                <a:gd name="T0" fmla="*/ 999 w 999"/>
                <a:gd name="T1" fmla="*/ 0 h 2237"/>
                <a:gd name="T2" fmla="*/ 999 w 999"/>
                <a:gd name="T3" fmla="*/ 2237 h 2237"/>
                <a:gd name="T4" fmla="*/ 0 w 999"/>
                <a:gd name="T5" fmla="*/ 2237 h 2237"/>
                <a:gd name="T6" fmla="*/ 999 w 999"/>
                <a:gd name="T7" fmla="*/ 0 h 2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9" h="2237">
                  <a:moveTo>
                    <a:pt x="999" y="0"/>
                  </a:moveTo>
                  <a:lnTo>
                    <a:pt x="999" y="2237"/>
                  </a:lnTo>
                  <a:lnTo>
                    <a:pt x="0" y="2237"/>
                  </a:lnTo>
                  <a:lnTo>
                    <a:pt x="9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i$ļîḋe"/>
            <p:cNvSpPr/>
            <p:nvPr/>
          </p:nvSpPr>
          <p:spPr bwMode="auto">
            <a:xfrm>
              <a:off x="7345363" y="3243263"/>
              <a:ext cx="1277938" cy="728663"/>
            </a:xfrm>
            <a:custGeom>
              <a:avLst/>
              <a:gdLst>
                <a:gd name="T0" fmla="*/ 313 w 340"/>
                <a:gd name="T1" fmla="*/ 0 h 194"/>
                <a:gd name="T2" fmla="*/ 27 w 340"/>
                <a:gd name="T3" fmla="*/ 0 h 194"/>
                <a:gd name="T4" fmla="*/ 0 w 340"/>
                <a:gd name="T5" fmla="*/ 27 h 194"/>
                <a:gd name="T6" fmla="*/ 0 w 340"/>
                <a:gd name="T7" fmla="*/ 128 h 194"/>
                <a:gd name="T8" fmla="*/ 27 w 340"/>
                <a:gd name="T9" fmla="*/ 155 h 194"/>
                <a:gd name="T10" fmla="*/ 50 w 340"/>
                <a:gd name="T11" fmla="*/ 155 h 194"/>
                <a:gd name="T12" fmla="*/ 36 w 340"/>
                <a:gd name="T13" fmla="*/ 194 h 194"/>
                <a:gd name="T14" fmla="*/ 102 w 340"/>
                <a:gd name="T15" fmla="*/ 155 h 194"/>
                <a:gd name="T16" fmla="*/ 313 w 340"/>
                <a:gd name="T17" fmla="*/ 155 h 194"/>
                <a:gd name="T18" fmla="*/ 340 w 340"/>
                <a:gd name="T19" fmla="*/ 128 h 194"/>
                <a:gd name="T20" fmla="*/ 340 w 340"/>
                <a:gd name="T21" fmla="*/ 27 h 194"/>
                <a:gd name="T22" fmla="*/ 313 w 340"/>
                <a:gd name="T2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194">
                  <a:moveTo>
                    <a:pt x="31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12" y="155"/>
                    <a:pt x="27" y="155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36" y="194"/>
                    <a:pt x="36" y="194"/>
                    <a:pt x="36" y="194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313" y="155"/>
                    <a:pt x="313" y="155"/>
                    <a:pt x="313" y="155"/>
                  </a:cubicBezTo>
                  <a:cubicBezTo>
                    <a:pt x="328" y="155"/>
                    <a:pt x="340" y="143"/>
                    <a:pt x="340" y="128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12"/>
                    <a:pt x="328" y="0"/>
                    <a:pt x="313" y="0"/>
                  </a:cubicBezTo>
                  <a:close/>
                </a:path>
              </a:pathLst>
            </a:cu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íŝlídè"/>
            <p:cNvSpPr/>
            <p:nvPr/>
          </p:nvSpPr>
          <p:spPr bwMode="auto">
            <a:xfrm>
              <a:off x="7480301" y="3362325"/>
              <a:ext cx="996950" cy="46038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ïsḻiḍê"/>
            <p:cNvSpPr/>
            <p:nvPr/>
          </p:nvSpPr>
          <p:spPr bwMode="auto">
            <a:xfrm>
              <a:off x="7480301" y="3502025"/>
              <a:ext cx="996950" cy="44450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ïSlidé"/>
            <p:cNvSpPr/>
            <p:nvPr/>
          </p:nvSpPr>
          <p:spPr bwMode="auto">
            <a:xfrm>
              <a:off x="7480301" y="3636963"/>
              <a:ext cx="774700" cy="46038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ṧľiḓê"/>
            <p:cNvSpPr/>
            <p:nvPr/>
          </p:nvSpPr>
          <p:spPr bwMode="auto">
            <a:xfrm>
              <a:off x="7345363" y="2276475"/>
              <a:ext cx="1277938" cy="728663"/>
            </a:xfrm>
            <a:custGeom>
              <a:avLst/>
              <a:gdLst>
                <a:gd name="T0" fmla="*/ 313 w 340"/>
                <a:gd name="T1" fmla="*/ 0 h 194"/>
                <a:gd name="T2" fmla="*/ 27 w 340"/>
                <a:gd name="T3" fmla="*/ 0 h 194"/>
                <a:gd name="T4" fmla="*/ 0 w 340"/>
                <a:gd name="T5" fmla="*/ 27 h 194"/>
                <a:gd name="T6" fmla="*/ 0 w 340"/>
                <a:gd name="T7" fmla="*/ 128 h 194"/>
                <a:gd name="T8" fmla="*/ 27 w 340"/>
                <a:gd name="T9" fmla="*/ 155 h 194"/>
                <a:gd name="T10" fmla="*/ 50 w 340"/>
                <a:gd name="T11" fmla="*/ 155 h 194"/>
                <a:gd name="T12" fmla="*/ 36 w 340"/>
                <a:gd name="T13" fmla="*/ 194 h 194"/>
                <a:gd name="T14" fmla="*/ 102 w 340"/>
                <a:gd name="T15" fmla="*/ 155 h 194"/>
                <a:gd name="T16" fmla="*/ 313 w 340"/>
                <a:gd name="T17" fmla="*/ 155 h 194"/>
                <a:gd name="T18" fmla="*/ 340 w 340"/>
                <a:gd name="T19" fmla="*/ 128 h 194"/>
                <a:gd name="T20" fmla="*/ 340 w 340"/>
                <a:gd name="T21" fmla="*/ 27 h 194"/>
                <a:gd name="T22" fmla="*/ 313 w 340"/>
                <a:gd name="T2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194">
                  <a:moveTo>
                    <a:pt x="31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3"/>
                    <a:pt x="12" y="155"/>
                    <a:pt x="27" y="155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36" y="194"/>
                    <a:pt x="36" y="194"/>
                    <a:pt x="36" y="194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313" y="155"/>
                    <a:pt x="313" y="155"/>
                    <a:pt x="313" y="155"/>
                  </a:cubicBezTo>
                  <a:cubicBezTo>
                    <a:pt x="328" y="155"/>
                    <a:pt x="340" y="143"/>
                    <a:pt x="340" y="128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12"/>
                    <a:pt x="328" y="0"/>
                    <a:pt x="313" y="0"/>
                  </a:cubicBezTo>
                  <a:close/>
                </a:path>
              </a:pathLst>
            </a:custGeom>
            <a:solidFill>
              <a:srgbClr val="9DDA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iṩ1íḓe"/>
            <p:cNvSpPr/>
            <p:nvPr/>
          </p:nvSpPr>
          <p:spPr bwMode="auto">
            <a:xfrm>
              <a:off x="7480301" y="2397125"/>
              <a:ext cx="996950" cy="44450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iṧliḓe"/>
            <p:cNvSpPr/>
            <p:nvPr/>
          </p:nvSpPr>
          <p:spPr bwMode="auto">
            <a:xfrm>
              <a:off x="7480301" y="2532063"/>
              <a:ext cx="996950" cy="49213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íṥlïḍe"/>
            <p:cNvSpPr/>
            <p:nvPr/>
          </p:nvSpPr>
          <p:spPr bwMode="auto">
            <a:xfrm>
              <a:off x="7480301" y="2671763"/>
              <a:ext cx="774700" cy="44450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iS1idê"/>
            <p:cNvSpPr/>
            <p:nvPr/>
          </p:nvSpPr>
          <p:spPr bwMode="auto">
            <a:xfrm>
              <a:off x="7345363" y="1311275"/>
              <a:ext cx="1277938" cy="728663"/>
            </a:xfrm>
            <a:custGeom>
              <a:avLst/>
              <a:gdLst>
                <a:gd name="T0" fmla="*/ 313 w 340"/>
                <a:gd name="T1" fmla="*/ 0 h 194"/>
                <a:gd name="T2" fmla="*/ 27 w 340"/>
                <a:gd name="T3" fmla="*/ 0 h 194"/>
                <a:gd name="T4" fmla="*/ 0 w 340"/>
                <a:gd name="T5" fmla="*/ 27 h 194"/>
                <a:gd name="T6" fmla="*/ 0 w 340"/>
                <a:gd name="T7" fmla="*/ 127 h 194"/>
                <a:gd name="T8" fmla="*/ 27 w 340"/>
                <a:gd name="T9" fmla="*/ 154 h 194"/>
                <a:gd name="T10" fmla="*/ 50 w 340"/>
                <a:gd name="T11" fmla="*/ 154 h 194"/>
                <a:gd name="T12" fmla="*/ 36 w 340"/>
                <a:gd name="T13" fmla="*/ 194 h 194"/>
                <a:gd name="T14" fmla="*/ 102 w 340"/>
                <a:gd name="T15" fmla="*/ 154 h 194"/>
                <a:gd name="T16" fmla="*/ 313 w 340"/>
                <a:gd name="T17" fmla="*/ 154 h 194"/>
                <a:gd name="T18" fmla="*/ 340 w 340"/>
                <a:gd name="T19" fmla="*/ 127 h 194"/>
                <a:gd name="T20" fmla="*/ 340 w 340"/>
                <a:gd name="T21" fmla="*/ 27 h 194"/>
                <a:gd name="T22" fmla="*/ 313 w 340"/>
                <a:gd name="T2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194">
                  <a:moveTo>
                    <a:pt x="31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2"/>
                    <a:pt x="12" y="154"/>
                    <a:pt x="27" y="154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36" y="194"/>
                    <a:pt x="36" y="194"/>
                    <a:pt x="36" y="194"/>
                  </a:cubicBezTo>
                  <a:cubicBezTo>
                    <a:pt x="102" y="154"/>
                    <a:pt x="102" y="154"/>
                    <a:pt x="102" y="154"/>
                  </a:cubicBezTo>
                  <a:cubicBezTo>
                    <a:pt x="313" y="154"/>
                    <a:pt x="313" y="154"/>
                    <a:pt x="313" y="154"/>
                  </a:cubicBezTo>
                  <a:cubicBezTo>
                    <a:pt x="328" y="154"/>
                    <a:pt x="340" y="142"/>
                    <a:pt x="340" y="1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12"/>
                    <a:pt x="328" y="0"/>
                    <a:pt x="313" y="0"/>
                  </a:cubicBezTo>
                  <a:close/>
                </a:path>
              </a:pathLst>
            </a:cu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îS1ïdè"/>
            <p:cNvSpPr/>
            <p:nvPr/>
          </p:nvSpPr>
          <p:spPr bwMode="auto">
            <a:xfrm>
              <a:off x="7480301" y="1430338"/>
              <a:ext cx="996950" cy="46038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ïṩḻídé"/>
            <p:cNvSpPr/>
            <p:nvPr/>
          </p:nvSpPr>
          <p:spPr bwMode="auto">
            <a:xfrm>
              <a:off x="7480301" y="1566863"/>
              <a:ext cx="996950" cy="44450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iśľïdé"/>
            <p:cNvSpPr/>
            <p:nvPr/>
          </p:nvSpPr>
          <p:spPr bwMode="auto">
            <a:xfrm>
              <a:off x="7480301" y="1704975"/>
              <a:ext cx="774700" cy="46038"/>
            </a:xfrm>
            <a:prstGeom prst="rect">
              <a:avLst/>
            </a:pr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îṧlïďé"/>
            <p:cNvSpPr/>
            <p:nvPr/>
          </p:nvSpPr>
          <p:spPr bwMode="auto">
            <a:xfrm>
              <a:off x="3522663" y="2208213"/>
              <a:ext cx="1360488" cy="1362075"/>
            </a:xfrm>
            <a:custGeom>
              <a:avLst/>
              <a:gdLst>
                <a:gd name="T0" fmla="*/ 317 w 362"/>
                <a:gd name="T1" fmla="*/ 302 h 362"/>
                <a:gd name="T2" fmla="*/ 362 w 362"/>
                <a:gd name="T3" fmla="*/ 181 h 362"/>
                <a:gd name="T4" fmla="*/ 181 w 362"/>
                <a:gd name="T5" fmla="*/ 0 h 362"/>
                <a:gd name="T6" fmla="*/ 0 w 362"/>
                <a:gd name="T7" fmla="*/ 181 h 362"/>
                <a:gd name="T8" fmla="*/ 181 w 362"/>
                <a:gd name="T9" fmla="*/ 362 h 362"/>
                <a:gd name="T10" fmla="*/ 267 w 362"/>
                <a:gd name="T11" fmla="*/ 341 h 362"/>
                <a:gd name="T12" fmla="*/ 362 w 362"/>
                <a:gd name="T13" fmla="*/ 362 h 362"/>
                <a:gd name="T14" fmla="*/ 317 w 362"/>
                <a:gd name="T15" fmla="*/ 30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362">
                  <a:moveTo>
                    <a:pt x="317" y="302"/>
                  </a:moveTo>
                  <a:cubicBezTo>
                    <a:pt x="345" y="270"/>
                    <a:pt x="362" y="227"/>
                    <a:pt x="362" y="181"/>
                  </a:cubicBezTo>
                  <a:cubicBezTo>
                    <a:pt x="362" y="81"/>
                    <a:pt x="281" y="0"/>
                    <a:pt x="181" y="0"/>
                  </a:cubicBezTo>
                  <a:cubicBezTo>
                    <a:pt x="81" y="0"/>
                    <a:pt x="0" y="81"/>
                    <a:pt x="0" y="181"/>
                  </a:cubicBezTo>
                  <a:cubicBezTo>
                    <a:pt x="0" y="281"/>
                    <a:pt x="81" y="362"/>
                    <a:pt x="181" y="362"/>
                  </a:cubicBezTo>
                  <a:cubicBezTo>
                    <a:pt x="212" y="362"/>
                    <a:pt x="242" y="355"/>
                    <a:pt x="267" y="341"/>
                  </a:cubicBezTo>
                  <a:cubicBezTo>
                    <a:pt x="362" y="362"/>
                    <a:pt x="362" y="362"/>
                    <a:pt x="362" y="362"/>
                  </a:cubicBezTo>
                  <a:lnTo>
                    <a:pt x="317" y="302"/>
                  </a:lnTo>
                  <a:close/>
                </a:path>
              </a:pathLst>
            </a:cu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ŝľídé"/>
            <p:cNvSpPr/>
            <p:nvPr/>
          </p:nvSpPr>
          <p:spPr bwMode="auto">
            <a:xfrm>
              <a:off x="6399213" y="1246188"/>
              <a:ext cx="563563" cy="365125"/>
            </a:xfrm>
            <a:custGeom>
              <a:avLst/>
              <a:gdLst>
                <a:gd name="T0" fmla="*/ 336 w 355"/>
                <a:gd name="T1" fmla="*/ 230 h 230"/>
                <a:gd name="T2" fmla="*/ 0 w 355"/>
                <a:gd name="T3" fmla="*/ 197 h 230"/>
                <a:gd name="T4" fmla="*/ 18 w 355"/>
                <a:gd name="T5" fmla="*/ 0 h 230"/>
                <a:gd name="T6" fmla="*/ 355 w 355"/>
                <a:gd name="T7" fmla="*/ 36 h 230"/>
                <a:gd name="T8" fmla="*/ 336 w 355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230">
                  <a:moveTo>
                    <a:pt x="336" y="230"/>
                  </a:moveTo>
                  <a:lnTo>
                    <a:pt x="0" y="197"/>
                  </a:lnTo>
                  <a:lnTo>
                    <a:pt x="18" y="0"/>
                  </a:lnTo>
                  <a:lnTo>
                    <a:pt x="355" y="36"/>
                  </a:lnTo>
                  <a:lnTo>
                    <a:pt x="336" y="230"/>
                  </a:lnTo>
                  <a:close/>
                </a:path>
              </a:pathLst>
            </a:custGeom>
            <a:solidFill>
              <a:srgbClr val="C5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ïSľiďé"/>
            <p:cNvSpPr/>
            <p:nvPr/>
          </p:nvSpPr>
          <p:spPr bwMode="auto">
            <a:xfrm>
              <a:off x="6427788" y="1246188"/>
              <a:ext cx="534988" cy="184150"/>
            </a:xfrm>
            <a:custGeom>
              <a:avLst/>
              <a:gdLst>
                <a:gd name="T0" fmla="*/ 0 w 337"/>
                <a:gd name="T1" fmla="*/ 0 h 116"/>
                <a:gd name="T2" fmla="*/ 159 w 337"/>
                <a:gd name="T3" fmla="*/ 116 h 116"/>
                <a:gd name="T4" fmla="*/ 337 w 337"/>
                <a:gd name="T5" fmla="*/ 36 h 116"/>
                <a:gd name="T6" fmla="*/ 0 w 337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16">
                  <a:moveTo>
                    <a:pt x="0" y="0"/>
                  </a:moveTo>
                  <a:lnTo>
                    <a:pt x="159" y="116"/>
                  </a:lnTo>
                  <a:lnTo>
                    <a:pt x="337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DA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isḷîḋè"/>
            <p:cNvSpPr/>
            <p:nvPr/>
          </p:nvSpPr>
          <p:spPr bwMode="auto">
            <a:xfrm>
              <a:off x="4462463" y="1127125"/>
              <a:ext cx="1019175" cy="811213"/>
            </a:xfrm>
            <a:custGeom>
              <a:avLst/>
              <a:gdLst>
                <a:gd name="T0" fmla="*/ 642 w 642"/>
                <a:gd name="T1" fmla="*/ 303 h 511"/>
                <a:gd name="T2" fmla="*/ 121 w 642"/>
                <a:gd name="T3" fmla="*/ 511 h 511"/>
                <a:gd name="T4" fmla="*/ 0 w 642"/>
                <a:gd name="T5" fmla="*/ 208 h 511"/>
                <a:gd name="T6" fmla="*/ 519 w 642"/>
                <a:gd name="T7" fmla="*/ 0 h 511"/>
                <a:gd name="T8" fmla="*/ 642 w 642"/>
                <a:gd name="T9" fmla="*/ 303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511">
                  <a:moveTo>
                    <a:pt x="642" y="303"/>
                  </a:moveTo>
                  <a:lnTo>
                    <a:pt x="121" y="511"/>
                  </a:lnTo>
                  <a:lnTo>
                    <a:pt x="0" y="208"/>
                  </a:lnTo>
                  <a:lnTo>
                    <a:pt x="519" y="0"/>
                  </a:lnTo>
                  <a:lnTo>
                    <a:pt x="642" y="303"/>
                  </a:lnTo>
                  <a:close/>
                </a:path>
              </a:pathLst>
            </a:custGeom>
            <a:solidFill>
              <a:srgbClr val="C5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íSľîḓe"/>
            <p:cNvSpPr/>
            <p:nvPr/>
          </p:nvSpPr>
          <p:spPr bwMode="auto">
            <a:xfrm>
              <a:off x="4462463" y="1127125"/>
              <a:ext cx="823913" cy="404813"/>
            </a:xfrm>
            <a:custGeom>
              <a:avLst/>
              <a:gdLst>
                <a:gd name="T0" fmla="*/ 0 w 519"/>
                <a:gd name="T1" fmla="*/ 208 h 255"/>
                <a:gd name="T2" fmla="*/ 320 w 519"/>
                <a:gd name="T3" fmla="*/ 255 h 255"/>
                <a:gd name="T4" fmla="*/ 519 w 519"/>
                <a:gd name="T5" fmla="*/ 0 h 255"/>
                <a:gd name="T6" fmla="*/ 0 w 519"/>
                <a:gd name="T7" fmla="*/ 20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255">
                  <a:moveTo>
                    <a:pt x="0" y="208"/>
                  </a:moveTo>
                  <a:lnTo>
                    <a:pt x="320" y="255"/>
                  </a:lnTo>
                  <a:lnTo>
                    <a:pt x="519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$ḻîḍè"/>
            <p:cNvSpPr/>
            <p:nvPr/>
          </p:nvSpPr>
          <p:spPr bwMode="auto">
            <a:xfrm>
              <a:off x="3759201" y="4310063"/>
              <a:ext cx="755650" cy="781050"/>
            </a:xfrm>
            <a:custGeom>
              <a:avLst/>
              <a:gdLst>
                <a:gd name="T0" fmla="*/ 194 w 201"/>
                <a:gd name="T1" fmla="*/ 59 h 208"/>
                <a:gd name="T2" fmla="*/ 145 w 201"/>
                <a:gd name="T3" fmla="*/ 6 h 208"/>
                <a:gd name="T4" fmla="*/ 71 w 201"/>
                <a:gd name="T5" fmla="*/ 8 h 208"/>
                <a:gd name="T6" fmla="*/ 13 w 201"/>
                <a:gd name="T7" fmla="*/ 56 h 208"/>
                <a:gd name="T8" fmla="*/ 8 w 201"/>
                <a:gd name="T9" fmla="*/ 139 h 208"/>
                <a:gd name="T10" fmla="*/ 63 w 201"/>
                <a:gd name="T11" fmla="*/ 201 h 208"/>
                <a:gd name="T12" fmla="*/ 142 w 201"/>
                <a:gd name="T13" fmla="*/ 199 h 208"/>
                <a:gd name="T14" fmla="*/ 180 w 201"/>
                <a:gd name="T15" fmla="*/ 179 h 208"/>
                <a:gd name="T16" fmla="*/ 154 w 201"/>
                <a:gd name="T17" fmla="*/ 168 h 208"/>
                <a:gd name="T18" fmla="*/ 101 w 201"/>
                <a:gd name="T19" fmla="*/ 183 h 208"/>
                <a:gd name="T20" fmla="*/ 50 w 201"/>
                <a:gd name="T21" fmla="*/ 160 h 208"/>
                <a:gd name="T22" fmla="*/ 28 w 201"/>
                <a:gd name="T23" fmla="*/ 97 h 208"/>
                <a:gd name="T24" fmla="*/ 52 w 201"/>
                <a:gd name="T25" fmla="*/ 45 h 208"/>
                <a:gd name="T26" fmla="*/ 109 w 201"/>
                <a:gd name="T27" fmla="*/ 24 h 208"/>
                <a:gd name="T28" fmla="*/ 155 w 201"/>
                <a:gd name="T29" fmla="*/ 44 h 208"/>
                <a:gd name="T30" fmla="*/ 175 w 201"/>
                <a:gd name="T31" fmla="*/ 90 h 208"/>
                <a:gd name="T32" fmla="*/ 172 w 201"/>
                <a:gd name="T33" fmla="*/ 114 h 208"/>
                <a:gd name="T34" fmla="*/ 160 w 201"/>
                <a:gd name="T35" fmla="*/ 119 h 208"/>
                <a:gd name="T36" fmla="*/ 131 w 201"/>
                <a:gd name="T37" fmla="*/ 44 h 208"/>
                <a:gd name="T38" fmla="*/ 89 w 201"/>
                <a:gd name="T39" fmla="*/ 51 h 208"/>
                <a:gd name="T40" fmla="*/ 55 w 201"/>
                <a:gd name="T41" fmla="*/ 81 h 208"/>
                <a:gd name="T42" fmla="*/ 54 w 201"/>
                <a:gd name="T43" fmla="*/ 123 h 208"/>
                <a:gd name="T44" fmla="*/ 81 w 201"/>
                <a:gd name="T45" fmla="*/ 158 h 208"/>
                <a:gd name="T46" fmla="*/ 121 w 201"/>
                <a:gd name="T47" fmla="*/ 159 h 208"/>
                <a:gd name="T48" fmla="*/ 156 w 201"/>
                <a:gd name="T49" fmla="*/ 145 h 208"/>
                <a:gd name="T50" fmla="*/ 187 w 201"/>
                <a:gd name="T51" fmla="*/ 131 h 208"/>
                <a:gd name="T52" fmla="*/ 201 w 201"/>
                <a:gd name="T53" fmla="*/ 89 h 208"/>
                <a:gd name="T54" fmla="*/ 117 w 201"/>
                <a:gd name="T55" fmla="*/ 134 h 208"/>
                <a:gd name="T56" fmla="*/ 95 w 201"/>
                <a:gd name="T57" fmla="*/ 132 h 208"/>
                <a:gd name="T58" fmla="*/ 83 w 201"/>
                <a:gd name="T59" fmla="*/ 113 h 208"/>
                <a:gd name="T60" fmla="*/ 82 w 201"/>
                <a:gd name="T61" fmla="*/ 90 h 208"/>
                <a:gd name="T62" fmla="*/ 99 w 201"/>
                <a:gd name="T63" fmla="*/ 74 h 208"/>
                <a:gd name="T64" fmla="*/ 124 w 201"/>
                <a:gd name="T65" fmla="*/ 116 h 208"/>
                <a:gd name="T66" fmla="*/ 129 w 201"/>
                <a:gd name="T67" fmla="*/ 12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8">
                  <a:moveTo>
                    <a:pt x="201" y="89"/>
                  </a:moveTo>
                  <a:cubicBezTo>
                    <a:pt x="200" y="80"/>
                    <a:pt x="198" y="70"/>
                    <a:pt x="194" y="59"/>
                  </a:cubicBezTo>
                  <a:cubicBezTo>
                    <a:pt x="189" y="46"/>
                    <a:pt x="183" y="35"/>
                    <a:pt x="174" y="26"/>
                  </a:cubicBezTo>
                  <a:cubicBezTo>
                    <a:pt x="166" y="17"/>
                    <a:pt x="156" y="10"/>
                    <a:pt x="145" y="6"/>
                  </a:cubicBezTo>
                  <a:cubicBezTo>
                    <a:pt x="134" y="2"/>
                    <a:pt x="123" y="0"/>
                    <a:pt x="110" y="0"/>
                  </a:cubicBezTo>
                  <a:cubicBezTo>
                    <a:pt x="97" y="1"/>
                    <a:pt x="84" y="3"/>
                    <a:pt x="71" y="8"/>
                  </a:cubicBezTo>
                  <a:cubicBezTo>
                    <a:pt x="58" y="12"/>
                    <a:pt x="47" y="18"/>
                    <a:pt x="37" y="27"/>
                  </a:cubicBezTo>
                  <a:cubicBezTo>
                    <a:pt x="27" y="35"/>
                    <a:pt x="19" y="44"/>
                    <a:pt x="13" y="56"/>
                  </a:cubicBezTo>
                  <a:cubicBezTo>
                    <a:pt x="6" y="67"/>
                    <a:pt x="3" y="80"/>
                    <a:pt x="1" y="94"/>
                  </a:cubicBezTo>
                  <a:cubicBezTo>
                    <a:pt x="0" y="108"/>
                    <a:pt x="2" y="123"/>
                    <a:pt x="8" y="139"/>
                  </a:cubicBezTo>
                  <a:cubicBezTo>
                    <a:pt x="14" y="156"/>
                    <a:pt x="22" y="169"/>
                    <a:pt x="31" y="179"/>
                  </a:cubicBezTo>
                  <a:cubicBezTo>
                    <a:pt x="41" y="190"/>
                    <a:pt x="51" y="197"/>
                    <a:pt x="63" y="201"/>
                  </a:cubicBezTo>
                  <a:cubicBezTo>
                    <a:pt x="75" y="206"/>
                    <a:pt x="87" y="208"/>
                    <a:pt x="101" y="207"/>
                  </a:cubicBezTo>
                  <a:cubicBezTo>
                    <a:pt x="114" y="207"/>
                    <a:pt x="128" y="204"/>
                    <a:pt x="142" y="199"/>
                  </a:cubicBezTo>
                  <a:cubicBezTo>
                    <a:pt x="150" y="196"/>
                    <a:pt x="158" y="193"/>
                    <a:pt x="165" y="189"/>
                  </a:cubicBezTo>
                  <a:cubicBezTo>
                    <a:pt x="172" y="185"/>
                    <a:pt x="177" y="182"/>
                    <a:pt x="180" y="179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66" y="162"/>
                    <a:pt x="161" y="165"/>
                    <a:pt x="154" y="168"/>
                  </a:cubicBezTo>
                  <a:cubicBezTo>
                    <a:pt x="148" y="171"/>
                    <a:pt x="142" y="174"/>
                    <a:pt x="134" y="177"/>
                  </a:cubicBezTo>
                  <a:cubicBezTo>
                    <a:pt x="123" y="181"/>
                    <a:pt x="112" y="183"/>
                    <a:pt x="101" y="183"/>
                  </a:cubicBezTo>
                  <a:cubicBezTo>
                    <a:pt x="91" y="183"/>
                    <a:pt x="82" y="181"/>
                    <a:pt x="73" y="178"/>
                  </a:cubicBezTo>
                  <a:cubicBezTo>
                    <a:pt x="64" y="174"/>
                    <a:pt x="57" y="168"/>
                    <a:pt x="50" y="160"/>
                  </a:cubicBezTo>
                  <a:cubicBezTo>
                    <a:pt x="43" y="152"/>
                    <a:pt x="38" y="142"/>
                    <a:pt x="34" y="130"/>
                  </a:cubicBezTo>
                  <a:cubicBezTo>
                    <a:pt x="30" y="119"/>
                    <a:pt x="28" y="107"/>
                    <a:pt x="28" y="97"/>
                  </a:cubicBezTo>
                  <a:cubicBezTo>
                    <a:pt x="28" y="86"/>
                    <a:pt x="30" y="77"/>
                    <a:pt x="34" y="68"/>
                  </a:cubicBezTo>
                  <a:cubicBezTo>
                    <a:pt x="38" y="59"/>
                    <a:pt x="44" y="52"/>
                    <a:pt x="52" y="45"/>
                  </a:cubicBezTo>
                  <a:cubicBezTo>
                    <a:pt x="59" y="39"/>
                    <a:pt x="68" y="34"/>
                    <a:pt x="78" y="30"/>
                  </a:cubicBezTo>
                  <a:cubicBezTo>
                    <a:pt x="89" y="26"/>
                    <a:pt x="99" y="24"/>
                    <a:pt x="109" y="24"/>
                  </a:cubicBezTo>
                  <a:cubicBezTo>
                    <a:pt x="118" y="24"/>
                    <a:pt x="127" y="26"/>
                    <a:pt x="135" y="29"/>
                  </a:cubicBezTo>
                  <a:cubicBezTo>
                    <a:pt x="142" y="32"/>
                    <a:pt x="149" y="37"/>
                    <a:pt x="155" y="44"/>
                  </a:cubicBezTo>
                  <a:cubicBezTo>
                    <a:pt x="161" y="50"/>
                    <a:pt x="165" y="58"/>
                    <a:pt x="168" y="67"/>
                  </a:cubicBezTo>
                  <a:cubicBezTo>
                    <a:pt x="172" y="76"/>
                    <a:pt x="174" y="83"/>
                    <a:pt x="175" y="90"/>
                  </a:cubicBezTo>
                  <a:cubicBezTo>
                    <a:pt x="176" y="96"/>
                    <a:pt x="176" y="101"/>
                    <a:pt x="176" y="105"/>
                  </a:cubicBezTo>
                  <a:cubicBezTo>
                    <a:pt x="175" y="109"/>
                    <a:pt x="174" y="112"/>
                    <a:pt x="172" y="114"/>
                  </a:cubicBezTo>
                  <a:cubicBezTo>
                    <a:pt x="171" y="116"/>
                    <a:pt x="169" y="118"/>
                    <a:pt x="166" y="118"/>
                  </a:cubicBezTo>
                  <a:cubicBezTo>
                    <a:pt x="164" y="119"/>
                    <a:pt x="161" y="119"/>
                    <a:pt x="160" y="119"/>
                  </a:cubicBezTo>
                  <a:cubicBezTo>
                    <a:pt x="158" y="118"/>
                    <a:pt x="156" y="116"/>
                    <a:pt x="155" y="113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6" y="44"/>
                    <a:pt x="120" y="45"/>
                    <a:pt x="113" y="45"/>
                  </a:cubicBezTo>
                  <a:cubicBezTo>
                    <a:pt x="106" y="46"/>
                    <a:pt x="98" y="48"/>
                    <a:pt x="89" y="51"/>
                  </a:cubicBezTo>
                  <a:cubicBezTo>
                    <a:pt x="81" y="54"/>
                    <a:pt x="74" y="58"/>
                    <a:pt x="68" y="63"/>
                  </a:cubicBezTo>
                  <a:cubicBezTo>
                    <a:pt x="62" y="68"/>
                    <a:pt x="58" y="74"/>
                    <a:pt x="55" y="81"/>
                  </a:cubicBezTo>
                  <a:cubicBezTo>
                    <a:pt x="52" y="87"/>
                    <a:pt x="50" y="94"/>
                    <a:pt x="50" y="101"/>
                  </a:cubicBezTo>
                  <a:cubicBezTo>
                    <a:pt x="50" y="108"/>
                    <a:pt x="51" y="116"/>
                    <a:pt x="54" y="123"/>
                  </a:cubicBezTo>
                  <a:cubicBezTo>
                    <a:pt x="57" y="132"/>
                    <a:pt x="61" y="139"/>
                    <a:pt x="65" y="145"/>
                  </a:cubicBezTo>
                  <a:cubicBezTo>
                    <a:pt x="70" y="150"/>
                    <a:pt x="75" y="155"/>
                    <a:pt x="81" y="158"/>
                  </a:cubicBezTo>
                  <a:cubicBezTo>
                    <a:pt x="87" y="161"/>
                    <a:pt x="93" y="162"/>
                    <a:pt x="100" y="163"/>
                  </a:cubicBezTo>
                  <a:cubicBezTo>
                    <a:pt x="107" y="163"/>
                    <a:pt x="114" y="161"/>
                    <a:pt x="121" y="159"/>
                  </a:cubicBezTo>
                  <a:cubicBezTo>
                    <a:pt x="131" y="155"/>
                    <a:pt x="138" y="150"/>
                    <a:pt x="143" y="144"/>
                  </a:cubicBezTo>
                  <a:cubicBezTo>
                    <a:pt x="147" y="145"/>
                    <a:pt x="151" y="146"/>
                    <a:pt x="156" y="145"/>
                  </a:cubicBezTo>
                  <a:cubicBezTo>
                    <a:pt x="160" y="145"/>
                    <a:pt x="165" y="144"/>
                    <a:pt x="169" y="142"/>
                  </a:cubicBezTo>
                  <a:cubicBezTo>
                    <a:pt x="176" y="140"/>
                    <a:pt x="182" y="136"/>
                    <a:pt x="187" y="131"/>
                  </a:cubicBezTo>
                  <a:cubicBezTo>
                    <a:pt x="192" y="126"/>
                    <a:pt x="196" y="120"/>
                    <a:pt x="198" y="113"/>
                  </a:cubicBezTo>
                  <a:cubicBezTo>
                    <a:pt x="201" y="106"/>
                    <a:pt x="201" y="98"/>
                    <a:pt x="201" y="89"/>
                  </a:cubicBezTo>
                  <a:close/>
                  <a:moveTo>
                    <a:pt x="124" y="131"/>
                  </a:moveTo>
                  <a:cubicBezTo>
                    <a:pt x="122" y="132"/>
                    <a:pt x="120" y="133"/>
                    <a:pt x="117" y="134"/>
                  </a:cubicBezTo>
                  <a:cubicBezTo>
                    <a:pt x="112" y="135"/>
                    <a:pt x="108" y="136"/>
                    <a:pt x="105" y="135"/>
                  </a:cubicBezTo>
                  <a:cubicBezTo>
                    <a:pt x="101" y="135"/>
                    <a:pt x="98" y="134"/>
                    <a:pt x="95" y="132"/>
                  </a:cubicBezTo>
                  <a:cubicBezTo>
                    <a:pt x="93" y="130"/>
                    <a:pt x="90" y="127"/>
                    <a:pt x="88" y="124"/>
                  </a:cubicBezTo>
                  <a:cubicBezTo>
                    <a:pt x="86" y="121"/>
                    <a:pt x="85" y="117"/>
                    <a:pt x="83" y="113"/>
                  </a:cubicBezTo>
                  <a:cubicBezTo>
                    <a:pt x="82" y="108"/>
                    <a:pt x="81" y="104"/>
                    <a:pt x="80" y="100"/>
                  </a:cubicBezTo>
                  <a:cubicBezTo>
                    <a:pt x="80" y="97"/>
                    <a:pt x="80" y="93"/>
                    <a:pt x="82" y="90"/>
                  </a:cubicBezTo>
                  <a:cubicBezTo>
                    <a:pt x="83" y="86"/>
                    <a:pt x="85" y="83"/>
                    <a:pt x="87" y="81"/>
                  </a:cubicBezTo>
                  <a:cubicBezTo>
                    <a:pt x="90" y="78"/>
                    <a:pt x="94" y="76"/>
                    <a:pt x="99" y="74"/>
                  </a:cubicBezTo>
                  <a:cubicBezTo>
                    <a:pt x="102" y="73"/>
                    <a:pt x="105" y="72"/>
                    <a:pt x="108" y="72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25" y="118"/>
                    <a:pt x="126" y="120"/>
                    <a:pt x="126" y="122"/>
                  </a:cubicBezTo>
                  <a:cubicBezTo>
                    <a:pt x="127" y="125"/>
                    <a:pt x="128" y="126"/>
                    <a:pt x="129" y="127"/>
                  </a:cubicBezTo>
                  <a:cubicBezTo>
                    <a:pt x="128" y="128"/>
                    <a:pt x="126" y="129"/>
                    <a:pt x="124" y="131"/>
                  </a:cubicBezTo>
                  <a:close/>
                </a:path>
              </a:pathLst>
            </a:custGeom>
            <a:solidFill>
              <a:srgbClr val="C5DE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îṥlîḑè"/>
            <p:cNvSpPr/>
            <p:nvPr/>
          </p:nvSpPr>
          <p:spPr bwMode="auto">
            <a:xfrm>
              <a:off x="7977188" y="4629150"/>
              <a:ext cx="525463" cy="706438"/>
            </a:xfrm>
            <a:custGeom>
              <a:avLst/>
              <a:gdLst>
                <a:gd name="T0" fmla="*/ 85 w 140"/>
                <a:gd name="T1" fmla="*/ 40 h 188"/>
                <a:gd name="T2" fmla="*/ 67 w 140"/>
                <a:gd name="T3" fmla="*/ 34 h 188"/>
                <a:gd name="T4" fmla="*/ 47 w 140"/>
                <a:gd name="T5" fmla="*/ 33 h 188"/>
                <a:gd name="T6" fmla="*/ 50 w 140"/>
                <a:gd name="T7" fmla="*/ 1 h 188"/>
                <a:gd name="T8" fmla="*/ 77 w 140"/>
                <a:gd name="T9" fmla="*/ 2 h 188"/>
                <a:gd name="T10" fmla="*/ 104 w 140"/>
                <a:gd name="T11" fmla="*/ 11 h 188"/>
                <a:gd name="T12" fmla="*/ 127 w 140"/>
                <a:gd name="T13" fmla="*/ 27 h 188"/>
                <a:gd name="T14" fmla="*/ 138 w 140"/>
                <a:gd name="T15" fmla="*/ 46 h 188"/>
                <a:gd name="T16" fmla="*/ 140 w 140"/>
                <a:gd name="T17" fmla="*/ 63 h 188"/>
                <a:gd name="T18" fmla="*/ 135 w 140"/>
                <a:gd name="T19" fmla="*/ 79 h 188"/>
                <a:gd name="T20" fmla="*/ 127 w 140"/>
                <a:gd name="T21" fmla="*/ 90 h 188"/>
                <a:gd name="T22" fmla="*/ 117 w 140"/>
                <a:gd name="T23" fmla="*/ 98 h 188"/>
                <a:gd name="T24" fmla="*/ 105 w 140"/>
                <a:gd name="T25" fmla="*/ 104 h 188"/>
                <a:gd name="T26" fmla="*/ 93 w 140"/>
                <a:gd name="T27" fmla="*/ 109 h 188"/>
                <a:gd name="T28" fmla="*/ 84 w 140"/>
                <a:gd name="T29" fmla="*/ 112 h 188"/>
                <a:gd name="T30" fmla="*/ 75 w 140"/>
                <a:gd name="T31" fmla="*/ 116 h 188"/>
                <a:gd name="T32" fmla="*/ 67 w 140"/>
                <a:gd name="T33" fmla="*/ 122 h 188"/>
                <a:gd name="T34" fmla="*/ 61 w 140"/>
                <a:gd name="T35" fmla="*/ 129 h 188"/>
                <a:gd name="T36" fmla="*/ 60 w 140"/>
                <a:gd name="T37" fmla="*/ 132 h 188"/>
                <a:gd name="T38" fmla="*/ 58 w 140"/>
                <a:gd name="T39" fmla="*/ 135 h 188"/>
                <a:gd name="T40" fmla="*/ 26 w 140"/>
                <a:gd name="T41" fmla="*/ 120 h 188"/>
                <a:gd name="T42" fmla="*/ 28 w 140"/>
                <a:gd name="T43" fmla="*/ 114 h 188"/>
                <a:gd name="T44" fmla="*/ 31 w 140"/>
                <a:gd name="T45" fmla="*/ 109 h 188"/>
                <a:gd name="T46" fmla="*/ 38 w 140"/>
                <a:gd name="T47" fmla="*/ 97 h 188"/>
                <a:gd name="T48" fmla="*/ 48 w 140"/>
                <a:gd name="T49" fmla="*/ 89 h 188"/>
                <a:gd name="T50" fmla="*/ 58 w 140"/>
                <a:gd name="T51" fmla="*/ 84 h 188"/>
                <a:gd name="T52" fmla="*/ 70 w 140"/>
                <a:gd name="T53" fmla="*/ 79 h 188"/>
                <a:gd name="T54" fmla="*/ 85 w 140"/>
                <a:gd name="T55" fmla="*/ 73 h 188"/>
                <a:gd name="T56" fmla="*/ 96 w 140"/>
                <a:gd name="T57" fmla="*/ 63 h 188"/>
                <a:gd name="T58" fmla="*/ 96 w 140"/>
                <a:gd name="T59" fmla="*/ 51 h 188"/>
                <a:gd name="T60" fmla="*/ 85 w 140"/>
                <a:gd name="T61" fmla="*/ 40 h 188"/>
                <a:gd name="T62" fmla="*/ 49 w 140"/>
                <a:gd name="T63" fmla="*/ 173 h 188"/>
                <a:gd name="T64" fmla="*/ 34 w 140"/>
                <a:gd name="T65" fmla="*/ 187 h 188"/>
                <a:gd name="T66" fmla="*/ 15 w 140"/>
                <a:gd name="T67" fmla="*/ 185 h 188"/>
                <a:gd name="T68" fmla="*/ 2 w 140"/>
                <a:gd name="T69" fmla="*/ 171 h 188"/>
                <a:gd name="T70" fmla="*/ 3 w 140"/>
                <a:gd name="T71" fmla="*/ 152 h 188"/>
                <a:gd name="T72" fmla="*/ 18 w 140"/>
                <a:gd name="T73" fmla="*/ 138 h 188"/>
                <a:gd name="T74" fmla="*/ 37 w 140"/>
                <a:gd name="T75" fmla="*/ 140 h 188"/>
                <a:gd name="T76" fmla="*/ 50 w 140"/>
                <a:gd name="T77" fmla="*/ 154 h 188"/>
                <a:gd name="T78" fmla="*/ 49 w 140"/>
                <a:gd name="T79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188">
                  <a:moveTo>
                    <a:pt x="85" y="40"/>
                  </a:moveTo>
                  <a:cubicBezTo>
                    <a:pt x="79" y="37"/>
                    <a:pt x="73" y="35"/>
                    <a:pt x="67" y="34"/>
                  </a:cubicBezTo>
                  <a:cubicBezTo>
                    <a:pt x="61" y="33"/>
                    <a:pt x="55" y="33"/>
                    <a:pt x="47" y="3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8" y="0"/>
                    <a:pt x="67" y="0"/>
                    <a:pt x="77" y="2"/>
                  </a:cubicBezTo>
                  <a:cubicBezTo>
                    <a:pt x="86" y="4"/>
                    <a:pt x="95" y="7"/>
                    <a:pt x="104" y="11"/>
                  </a:cubicBezTo>
                  <a:cubicBezTo>
                    <a:pt x="114" y="16"/>
                    <a:pt x="122" y="21"/>
                    <a:pt x="127" y="27"/>
                  </a:cubicBezTo>
                  <a:cubicBezTo>
                    <a:pt x="133" y="33"/>
                    <a:pt x="136" y="40"/>
                    <a:pt x="138" y="46"/>
                  </a:cubicBezTo>
                  <a:cubicBezTo>
                    <a:pt x="140" y="52"/>
                    <a:pt x="140" y="58"/>
                    <a:pt x="140" y="63"/>
                  </a:cubicBezTo>
                  <a:cubicBezTo>
                    <a:pt x="139" y="69"/>
                    <a:pt x="137" y="74"/>
                    <a:pt x="135" y="79"/>
                  </a:cubicBezTo>
                  <a:cubicBezTo>
                    <a:pt x="133" y="83"/>
                    <a:pt x="130" y="87"/>
                    <a:pt x="127" y="90"/>
                  </a:cubicBezTo>
                  <a:cubicBezTo>
                    <a:pt x="124" y="94"/>
                    <a:pt x="120" y="96"/>
                    <a:pt x="117" y="98"/>
                  </a:cubicBezTo>
                  <a:cubicBezTo>
                    <a:pt x="113" y="101"/>
                    <a:pt x="109" y="103"/>
                    <a:pt x="105" y="104"/>
                  </a:cubicBezTo>
                  <a:cubicBezTo>
                    <a:pt x="101" y="106"/>
                    <a:pt x="97" y="107"/>
                    <a:pt x="93" y="109"/>
                  </a:cubicBezTo>
                  <a:cubicBezTo>
                    <a:pt x="90" y="110"/>
                    <a:pt x="87" y="111"/>
                    <a:pt x="84" y="112"/>
                  </a:cubicBezTo>
                  <a:cubicBezTo>
                    <a:pt x="81" y="113"/>
                    <a:pt x="78" y="114"/>
                    <a:pt x="75" y="116"/>
                  </a:cubicBezTo>
                  <a:cubicBezTo>
                    <a:pt x="72" y="118"/>
                    <a:pt x="69" y="120"/>
                    <a:pt x="67" y="122"/>
                  </a:cubicBezTo>
                  <a:cubicBezTo>
                    <a:pt x="64" y="124"/>
                    <a:pt x="62" y="126"/>
                    <a:pt x="61" y="129"/>
                  </a:cubicBezTo>
                  <a:cubicBezTo>
                    <a:pt x="61" y="130"/>
                    <a:pt x="60" y="131"/>
                    <a:pt x="60" y="132"/>
                  </a:cubicBezTo>
                  <a:cubicBezTo>
                    <a:pt x="59" y="133"/>
                    <a:pt x="59" y="134"/>
                    <a:pt x="58" y="135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7" y="118"/>
                    <a:pt x="27" y="116"/>
                    <a:pt x="28" y="114"/>
                  </a:cubicBezTo>
                  <a:cubicBezTo>
                    <a:pt x="29" y="112"/>
                    <a:pt x="30" y="110"/>
                    <a:pt x="31" y="109"/>
                  </a:cubicBezTo>
                  <a:cubicBezTo>
                    <a:pt x="33" y="104"/>
                    <a:pt x="35" y="101"/>
                    <a:pt x="38" y="97"/>
                  </a:cubicBezTo>
                  <a:cubicBezTo>
                    <a:pt x="41" y="94"/>
                    <a:pt x="44" y="92"/>
                    <a:pt x="48" y="89"/>
                  </a:cubicBezTo>
                  <a:cubicBezTo>
                    <a:pt x="51" y="87"/>
                    <a:pt x="55" y="85"/>
                    <a:pt x="58" y="84"/>
                  </a:cubicBezTo>
                  <a:cubicBezTo>
                    <a:pt x="62" y="82"/>
                    <a:pt x="66" y="81"/>
                    <a:pt x="70" y="79"/>
                  </a:cubicBezTo>
                  <a:cubicBezTo>
                    <a:pt x="75" y="77"/>
                    <a:pt x="80" y="75"/>
                    <a:pt x="85" y="73"/>
                  </a:cubicBezTo>
                  <a:cubicBezTo>
                    <a:pt x="90" y="71"/>
                    <a:pt x="94" y="68"/>
                    <a:pt x="96" y="63"/>
                  </a:cubicBezTo>
                  <a:cubicBezTo>
                    <a:pt x="98" y="59"/>
                    <a:pt x="98" y="55"/>
                    <a:pt x="96" y="51"/>
                  </a:cubicBezTo>
                  <a:cubicBezTo>
                    <a:pt x="95" y="46"/>
                    <a:pt x="91" y="43"/>
                    <a:pt x="85" y="40"/>
                  </a:cubicBezTo>
                  <a:close/>
                  <a:moveTo>
                    <a:pt x="49" y="173"/>
                  </a:moveTo>
                  <a:cubicBezTo>
                    <a:pt x="45" y="181"/>
                    <a:pt x="40" y="185"/>
                    <a:pt x="34" y="187"/>
                  </a:cubicBezTo>
                  <a:cubicBezTo>
                    <a:pt x="27" y="188"/>
                    <a:pt x="21" y="188"/>
                    <a:pt x="15" y="185"/>
                  </a:cubicBezTo>
                  <a:cubicBezTo>
                    <a:pt x="9" y="182"/>
                    <a:pt x="5" y="178"/>
                    <a:pt x="2" y="171"/>
                  </a:cubicBezTo>
                  <a:cubicBezTo>
                    <a:pt x="0" y="165"/>
                    <a:pt x="0" y="159"/>
                    <a:pt x="3" y="152"/>
                  </a:cubicBezTo>
                  <a:cubicBezTo>
                    <a:pt x="7" y="144"/>
                    <a:pt x="12" y="140"/>
                    <a:pt x="18" y="138"/>
                  </a:cubicBezTo>
                  <a:cubicBezTo>
                    <a:pt x="25" y="137"/>
                    <a:pt x="31" y="137"/>
                    <a:pt x="37" y="140"/>
                  </a:cubicBezTo>
                  <a:cubicBezTo>
                    <a:pt x="43" y="143"/>
                    <a:pt x="47" y="147"/>
                    <a:pt x="50" y="154"/>
                  </a:cubicBezTo>
                  <a:cubicBezTo>
                    <a:pt x="52" y="160"/>
                    <a:pt x="52" y="166"/>
                    <a:pt x="49" y="173"/>
                  </a:cubicBezTo>
                  <a:close/>
                </a:path>
              </a:pathLst>
            </a:custGeom>
            <a:solidFill>
              <a:srgbClr val="C5DE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iṥľiḍe"/>
            <p:cNvSpPr/>
            <p:nvPr/>
          </p:nvSpPr>
          <p:spPr bwMode="auto">
            <a:xfrm>
              <a:off x="5240338" y="1905000"/>
              <a:ext cx="1879600" cy="3814763"/>
            </a:xfrm>
            <a:custGeom>
              <a:avLst/>
              <a:gdLst>
                <a:gd name="T0" fmla="*/ 458 w 500"/>
                <a:gd name="T1" fmla="*/ 0 h 1015"/>
                <a:gd name="T2" fmla="*/ 42 w 500"/>
                <a:gd name="T3" fmla="*/ 0 h 1015"/>
                <a:gd name="T4" fmla="*/ 0 w 500"/>
                <a:gd name="T5" fmla="*/ 42 h 1015"/>
                <a:gd name="T6" fmla="*/ 0 w 500"/>
                <a:gd name="T7" fmla="*/ 973 h 1015"/>
                <a:gd name="T8" fmla="*/ 42 w 500"/>
                <a:gd name="T9" fmla="*/ 1015 h 1015"/>
                <a:gd name="T10" fmla="*/ 458 w 500"/>
                <a:gd name="T11" fmla="*/ 1015 h 1015"/>
                <a:gd name="T12" fmla="*/ 500 w 500"/>
                <a:gd name="T13" fmla="*/ 973 h 1015"/>
                <a:gd name="T14" fmla="*/ 500 w 500"/>
                <a:gd name="T15" fmla="*/ 42 h 1015"/>
                <a:gd name="T16" fmla="*/ 458 w 500"/>
                <a:gd name="T17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0" h="1015">
                  <a:moveTo>
                    <a:pt x="4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96"/>
                    <a:pt x="19" y="1015"/>
                    <a:pt x="42" y="1015"/>
                  </a:cubicBezTo>
                  <a:cubicBezTo>
                    <a:pt x="458" y="1015"/>
                    <a:pt x="458" y="1015"/>
                    <a:pt x="458" y="1015"/>
                  </a:cubicBezTo>
                  <a:cubicBezTo>
                    <a:pt x="481" y="1015"/>
                    <a:pt x="500" y="996"/>
                    <a:pt x="500" y="973"/>
                  </a:cubicBezTo>
                  <a:cubicBezTo>
                    <a:pt x="500" y="42"/>
                    <a:pt x="500" y="42"/>
                    <a:pt x="500" y="42"/>
                  </a:cubicBezTo>
                  <a:cubicBezTo>
                    <a:pt x="500" y="19"/>
                    <a:pt x="481" y="0"/>
                    <a:pt x="458" y="0"/>
                  </a:cubicBezTo>
                </a:path>
              </a:pathLst>
            </a:custGeom>
            <a:gradFill>
              <a:gsLst>
                <a:gs pos="0">
                  <a:srgbClr val="69D3EE"/>
                </a:gs>
                <a:gs pos="100000">
                  <a:srgbClr val="05AFEE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iSľïḓê"/>
            <p:cNvSpPr/>
            <p:nvPr/>
          </p:nvSpPr>
          <p:spPr bwMode="auto">
            <a:xfrm>
              <a:off x="5240338" y="1905000"/>
              <a:ext cx="1879600" cy="3814763"/>
            </a:xfrm>
            <a:custGeom>
              <a:avLst/>
              <a:gdLst>
                <a:gd name="T0" fmla="*/ 458 w 500"/>
                <a:gd name="T1" fmla="*/ 0 h 1015"/>
                <a:gd name="T2" fmla="*/ 42 w 500"/>
                <a:gd name="T3" fmla="*/ 0 h 1015"/>
                <a:gd name="T4" fmla="*/ 0 w 500"/>
                <a:gd name="T5" fmla="*/ 42 h 1015"/>
                <a:gd name="T6" fmla="*/ 0 w 500"/>
                <a:gd name="T7" fmla="*/ 49 h 1015"/>
                <a:gd name="T8" fmla="*/ 0 w 500"/>
                <a:gd name="T9" fmla="*/ 71 h 1015"/>
                <a:gd name="T10" fmla="*/ 0 w 500"/>
                <a:gd name="T11" fmla="*/ 944 h 1015"/>
                <a:gd name="T12" fmla="*/ 0 w 500"/>
                <a:gd name="T13" fmla="*/ 957 h 1015"/>
                <a:gd name="T14" fmla="*/ 0 w 500"/>
                <a:gd name="T15" fmla="*/ 973 h 1015"/>
                <a:gd name="T16" fmla="*/ 42 w 500"/>
                <a:gd name="T17" fmla="*/ 1015 h 1015"/>
                <a:gd name="T18" fmla="*/ 458 w 500"/>
                <a:gd name="T19" fmla="*/ 1015 h 1015"/>
                <a:gd name="T20" fmla="*/ 500 w 500"/>
                <a:gd name="T21" fmla="*/ 973 h 1015"/>
                <a:gd name="T22" fmla="*/ 500 w 500"/>
                <a:gd name="T23" fmla="*/ 957 h 1015"/>
                <a:gd name="T24" fmla="*/ 500 w 500"/>
                <a:gd name="T25" fmla="*/ 944 h 1015"/>
                <a:gd name="T26" fmla="*/ 500 w 500"/>
                <a:gd name="T27" fmla="*/ 71 h 1015"/>
                <a:gd name="T28" fmla="*/ 500 w 500"/>
                <a:gd name="T29" fmla="*/ 49 h 1015"/>
                <a:gd name="T30" fmla="*/ 500 w 500"/>
                <a:gd name="T31" fmla="*/ 42 h 1015"/>
                <a:gd name="T32" fmla="*/ 458 w 500"/>
                <a:gd name="T33" fmla="*/ 0 h 1015"/>
                <a:gd name="T34" fmla="*/ 490 w 500"/>
                <a:gd name="T35" fmla="*/ 936 h 1015"/>
                <a:gd name="T36" fmla="*/ 464 w 500"/>
                <a:gd name="T37" fmla="*/ 964 h 1015"/>
                <a:gd name="T38" fmla="*/ 463 w 500"/>
                <a:gd name="T39" fmla="*/ 964 h 1015"/>
                <a:gd name="T40" fmla="*/ 37 w 500"/>
                <a:gd name="T41" fmla="*/ 964 h 1015"/>
                <a:gd name="T42" fmla="*/ 36 w 500"/>
                <a:gd name="T43" fmla="*/ 964 h 1015"/>
                <a:gd name="T44" fmla="*/ 9 w 500"/>
                <a:gd name="T45" fmla="*/ 936 h 1015"/>
                <a:gd name="T46" fmla="*/ 9 w 500"/>
                <a:gd name="T47" fmla="*/ 78 h 1015"/>
                <a:gd name="T48" fmla="*/ 36 w 500"/>
                <a:gd name="T49" fmla="*/ 51 h 1015"/>
                <a:gd name="T50" fmla="*/ 37 w 500"/>
                <a:gd name="T51" fmla="*/ 51 h 1015"/>
                <a:gd name="T52" fmla="*/ 463 w 500"/>
                <a:gd name="T53" fmla="*/ 51 h 1015"/>
                <a:gd name="T54" fmla="*/ 464 w 500"/>
                <a:gd name="T55" fmla="*/ 51 h 1015"/>
                <a:gd name="T56" fmla="*/ 490 w 500"/>
                <a:gd name="T57" fmla="*/ 78 h 1015"/>
                <a:gd name="T58" fmla="*/ 490 w 500"/>
                <a:gd name="T59" fmla="*/ 936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1015">
                  <a:moveTo>
                    <a:pt x="4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0" y="957"/>
                    <a:pt x="0" y="957"/>
                    <a:pt x="0" y="957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96"/>
                    <a:pt x="19" y="1015"/>
                    <a:pt x="42" y="1015"/>
                  </a:cubicBezTo>
                  <a:cubicBezTo>
                    <a:pt x="458" y="1015"/>
                    <a:pt x="458" y="1015"/>
                    <a:pt x="458" y="1015"/>
                  </a:cubicBezTo>
                  <a:cubicBezTo>
                    <a:pt x="481" y="1015"/>
                    <a:pt x="500" y="996"/>
                    <a:pt x="500" y="973"/>
                  </a:cubicBezTo>
                  <a:cubicBezTo>
                    <a:pt x="500" y="957"/>
                    <a:pt x="500" y="957"/>
                    <a:pt x="500" y="957"/>
                  </a:cubicBezTo>
                  <a:cubicBezTo>
                    <a:pt x="500" y="944"/>
                    <a:pt x="500" y="944"/>
                    <a:pt x="500" y="944"/>
                  </a:cubicBezTo>
                  <a:cubicBezTo>
                    <a:pt x="500" y="71"/>
                    <a:pt x="500" y="71"/>
                    <a:pt x="500" y="71"/>
                  </a:cubicBezTo>
                  <a:cubicBezTo>
                    <a:pt x="500" y="49"/>
                    <a:pt x="500" y="49"/>
                    <a:pt x="500" y="49"/>
                  </a:cubicBezTo>
                  <a:cubicBezTo>
                    <a:pt x="500" y="42"/>
                    <a:pt x="500" y="42"/>
                    <a:pt x="500" y="42"/>
                  </a:cubicBezTo>
                  <a:cubicBezTo>
                    <a:pt x="500" y="19"/>
                    <a:pt x="481" y="0"/>
                    <a:pt x="458" y="0"/>
                  </a:cubicBezTo>
                  <a:moveTo>
                    <a:pt x="490" y="936"/>
                  </a:moveTo>
                  <a:cubicBezTo>
                    <a:pt x="490" y="951"/>
                    <a:pt x="478" y="964"/>
                    <a:pt x="464" y="964"/>
                  </a:cubicBezTo>
                  <a:cubicBezTo>
                    <a:pt x="463" y="964"/>
                    <a:pt x="463" y="964"/>
                    <a:pt x="463" y="964"/>
                  </a:cubicBezTo>
                  <a:cubicBezTo>
                    <a:pt x="37" y="964"/>
                    <a:pt x="37" y="964"/>
                    <a:pt x="37" y="964"/>
                  </a:cubicBezTo>
                  <a:cubicBezTo>
                    <a:pt x="36" y="964"/>
                    <a:pt x="36" y="964"/>
                    <a:pt x="36" y="964"/>
                  </a:cubicBezTo>
                  <a:cubicBezTo>
                    <a:pt x="21" y="964"/>
                    <a:pt x="9" y="951"/>
                    <a:pt x="9" y="936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64"/>
                    <a:pt x="21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63" y="51"/>
                    <a:pt x="463" y="51"/>
                    <a:pt x="463" y="51"/>
                  </a:cubicBezTo>
                  <a:cubicBezTo>
                    <a:pt x="464" y="51"/>
                    <a:pt x="464" y="51"/>
                    <a:pt x="464" y="51"/>
                  </a:cubicBezTo>
                  <a:cubicBezTo>
                    <a:pt x="478" y="51"/>
                    <a:pt x="490" y="64"/>
                    <a:pt x="490" y="78"/>
                  </a:cubicBezTo>
                  <a:cubicBezTo>
                    <a:pt x="490" y="936"/>
                    <a:pt x="490" y="936"/>
                    <a:pt x="490" y="936"/>
                  </a:cubicBezTo>
                </a:path>
              </a:pathLst>
            </a:custGeom>
            <a:solidFill>
              <a:srgbClr val="2B3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ïşļïḑê"/>
            <p:cNvSpPr/>
            <p:nvPr/>
          </p:nvSpPr>
          <p:spPr bwMode="auto">
            <a:xfrm>
              <a:off x="5902326" y="1960563"/>
              <a:ext cx="552450" cy="68263"/>
            </a:xfrm>
            <a:custGeom>
              <a:avLst/>
              <a:gdLst>
                <a:gd name="T0" fmla="*/ 138 w 147"/>
                <a:gd name="T1" fmla="*/ 0 h 18"/>
                <a:gd name="T2" fmla="*/ 9 w 147"/>
                <a:gd name="T3" fmla="*/ 0 h 18"/>
                <a:gd name="T4" fmla="*/ 0 w 147"/>
                <a:gd name="T5" fmla="*/ 9 h 18"/>
                <a:gd name="T6" fmla="*/ 9 w 147"/>
                <a:gd name="T7" fmla="*/ 18 h 18"/>
                <a:gd name="T8" fmla="*/ 138 w 147"/>
                <a:gd name="T9" fmla="*/ 18 h 18"/>
                <a:gd name="T10" fmla="*/ 147 w 147"/>
                <a:gd name="T11" fmla="*/ 9 h 18"/>
                <a:gd name="T12" fmla="*/ 138 w 147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8">
                  <a:moveTo>
                    <a:pt x="13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8"/>
                    <a:pt x="9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43" y="18"/>
                    <a:pt x="147" y="13"/>
                    <a:pt x="147" y="9"/>
                  </a:cubicBezTo>
                  <a:cubicBezTo>
                    <a:pt x="147" y="4"/>
                    <a:pt x="143" y="0"/>
                    <a:pt x="138" y="0"/>
                  </a:cubicBezTo>
                  <a:close/>
                </a:path>
              </a:pathLst>
            </a:custGeom>
            <a:solidFill>
              <a:srgbClr val="1E2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iṣḻiḑê"/>
            <p:cNvSpPr/>
            <p:nvPr/>
          </p:nvSpPr>
          <p:spPr bwMode="auto">
            <a:xfrm>
              <a:off x="5240338" y="205898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1 h 1"/>
                <a:gd name="T9" fmla="*/ 1 h 1"/>
                <a:gd name="T10" fmla="*/ 0 h 1"/>
                <a:gd name="T11" fmla="*/ 1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  <a:gd name="T3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ṡļiḑè"/>
            <p:cNvSpPr/>
            <p:nvPr/>
          </p:nvSpPr>
          <p:spPr bwMode="auto">
            <a:xfrm>
              <a:off x="5240338" y="55610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íṩļíḑé"/>
            <p:cNvSpPr/>
            <p:nvPr/>
          </p:nvSpPr>
          <p:spPr bwMode="auto">
            <a:xfrm>
              <a:off x="5275263" y="2095500"/>
              <a:ext cx="82550" cy="3429000"/>
            </a:xfrm>
            <a:custGeom>
              <a:avLst/>
              <a:gdLst>
                <a:gd name="T0" fmla="*/ 22 w 22"/>
                <a:gd name="T1" fmla="*/ 0 h 912"/>
                <a:gd name="T2" fmla="*/ 0 w 22"/>
                <a:gd name="T3" fmla="*/ 27 h 912"/>
                <a:gd name="T4" fmla="*/ 0 w 22"/>
                <a:gd name="T5" fmla="*/ 885 h 912"/>
                <a:gd name="T6" fmla="*/ 22 w 22"/>
                <a:gd name="T7" fmla="*/ 912 h 912"/>
                <a:gd name="T8" fmla="*/ 22 w 2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12">
                  <a:moveTo>
                    <a:pt x="22" y="0"/>
                  </a:moveTo>
                  <a:cubicBezTo>
                    <a:pt x="10" y="3"/>
                    <a:pt x="0" y="14"/>
                    <a:pt x="0" y="27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0" y="898"/>
                    <a:pt x="10" y="910"/>
                    <a:pt x="22" y="912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52FFFF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ïSḷíḑé"/>
            <p:cNvSpPr/>
            <p:nvPr/>
          </p:nvSpPr>
          <p:spPr bwMode="auto">
            <a:xfrm>
              <a:off x="5240338" y="1908175"/>
              <a:ext cx="117475" cy="3803650"/>
            </a:xfrm>
            <a:custGeom>
              <a:avLst/>
              <a:gdLst>
                <a:gd name="T0" fmla="*/ 31 w 31"/>
                <a:gd name="T1" fmla="*/ 0 h 1012"/>
                <a:gd name="T2" fmla="*/ 0 w 31"/>
                <a:gd name="T3" fmla="*/ 40 h 1012"/>
                <a:gd name="T4" fmla="*/ 0 w 31"/>
                <a:gd name="T5" fmla="*/ 40 h 1012"/>
                <a:gd name="T6" fmla="*/ 0 w 31"/>
                <a:gd name="T7" fmla="*/ 40 h 1012"/>
                <a:gd name="T8" fmla="*/ 0 w 31"/>
                <a:gd name="T9" fmla="*/ 40 h 1012"/>
                <a:gd name="T10" fmla="*/ 0 w 31"/>
                <a:gd name="T11" fmla="*/ 40 h 1012"/>
                <a:gd name="T12" fmla="*/ 0 w 31"/>
                <a:gd name="T13" fmla="*/ 40 h 1012"/>
                <a:gd name="T14" fmla="*/ 0 w 31"/>
                <a:gd name="T15" fmla="*/ 40 h 1012"/>
                <a:gd name="T16" fmla="*/ 0 w 31"/>
                <a:gd name="T17" fmla="*/ 40 h 1012"/>
                <a:gd name="T18" fmla="*/ 0 w 31"/>
                <a:gd name="T19" fmla="*/ 40 h 1012"/>
                <a:gd name="T20" fmla="*/ 0 w 31"/>
                <a:gd name="T21" fmla="*/ 40 h 1012"/>
                <a:gd name="T22" fmla="*/ 0 w 31"/>
                <a:gd name="T23" fmla="*/ 40 h 1012"/>
                <a:gd name="T24" fmla="*/ 0 w 31"/>
                <a:gd name="T25" fmla="*/ 40 h 1012"/>
                <a:gd name="T26" fmla="*/ 0 w 31"/>
                <a:gd name="T27" fmla="*/ 40 h 1012"/>
                <a:gd name="T28" fmla="*/ 0 w 31"/>
                <a:gd name="T29" fmla="*/ 41 h 1012"/>
                <a:gd name="T30" fmla="*/ 0 w 31"/>
                <a:gd name="T31" fmla="*/ 41 h 1012"/>
                <a:gd name="T32" fmla="*/ 0 w 31"/>
                <a:gd name="T33" fmla="*/ 41 h 1012"/>
                <a:gd name="T34" fmla="*/ 0 w 31"/>
                <a:gd name="T35" fmla="*/ 41 h 1012"/>
                <a:gd name="T36" fmla="*/ 0 w 31"/>
                <a:gd name="T37" fmla="*/ 41 h 1012"/>
                <a:gd name="T38" fmla="*/ 0 w 31"/>
                <a:gd name="T39" fmla="*/ 41 h 1012"/>
                <a:gd name="T40" fmla="*/ 0 w 31"/>
                <a:gd name="T41" fmla="*/ 41 h 1012"/>
                <a:gd name="T42" fmla="*/ 0 w 31"/>
                <a:gd name="T43" fmla="*/ 972 h 1012"/>
                <a:gd name="T44" fmla="*/ 0 w 31"/>
                <a:gd name="T45" fmla="*/ 972 h 1012"/>
                <a:gd name="T46" fmla="*/ 0 w 31"/>
                <a:gd name="T47" fmla="*/ 972 h 1012"/>
                <a:gd name="T48" fmla="*/ 0 w 31"/>
                <a:gd name="T49" fmla="*/ 972 h 1012"/>
                <a:gd name="T50" fmla="*/ 0 w 31"/>
                <a:gd name="T51" fmla="*/ 972 h 1012"/>
                <a:gd name="T52" fmla="*/ 0 w 31"/>
                <a:gd name="T53" fmla="*/ 972 h 1012"/>
                <a:gd name="T54" fmla="*/ 0 w 31"/>
                <a:gd name="T55" fmla="*/ 972 h 1012"/>
                <a:gd name="T56" fmla="*/ 0 w 31"/>
                <a:gd name="T57" fmla="*/ 972 h 1012"/>
                <a:gd name="T58" fmla="*/ 0 w 31"/>
                <a:gd name="T59" fmla="*/ 972 h 1012"/>
                <a:gd name="T60" fmla="*/ 0 w 31"/>
                <a:gd name="T61" fmla="*/ 972 h 1012"/>
                <a:gd name="T62" fmla="*/ 0 w 31"/>
                <a:gd name="T63" fmla="*/ 972 h 1012"/>
                <a:gd name="T64" fmla="*/ 0 w 31"/>
                <a:gd name="T65" fmla="*/ 972 h 1012"/>
                <a:gd name="T66" fmla="*/ 0 w 31"/>
                <a:gd name="T67" fmla="*/ 972 h 1012"/>
                <a:gd name="T68" fmla="*/ 0 w 31"/>
                <a:gd name="T69" fmla="*/ 973 h 1012"/>
                <a:gd name="T70" fmla="*/ 0 w 31"/>
                <a:gd name="T71" fmla="*/ 973 h 1012"/>
                <a:gd name="T72" fmla="*/ 0 w 31"/>
                <a:gd name="T73" fmla="*/ 973 h 1012"/>
                <a:gd name="T74" fmla="*/ 0 w 31"/>
                <a:gd name="T75" fmla="*/ 973 h 1012"/>
                <a:gd name="T76" fmla="*/ 0 w 31"/>
                <a:gd name="T77" fmla="*/ 973 h 1012"/>
                <a:gd name="T78" fmla="*/ 0 w 31"/>
                <a:gd name="T79" fmla="*/ 973 h 1012"/>
                <a:gd name="T80" fmla="*/ 0 w 31"/>
                <a:gd name="T81" fmla="*/ 973 h 1012"/>
                <a:gd name="T82" fmla="*/ 0 w 31"/>
                <a:gd name="T83" fmla="*/ 973 h 1012"/>
                <a:gd name="T84" fmla="*/ 31 w 31"/>
                <a:gd name="T85" fmla="*/ 1012 h 1012"/>
                <a:gd name="T86" fmla="*/ 31 w 31"/>
                <a:gd name="T87" fmla="*/ 962 h 1012"/>
                <a:gd name="T88" fmla="*/ 9 w 31"/>
                <a:gd name="T89" fmla="*/ 935 h 1012"/>
                <a:gd name="T90" fmla="*/ 9 w 31"/>
                <a:gd name="T91" fmla="*/ 77 h 1012"/>
                <a:gd name="T92" fmla="*/ 31 w 31"/>
                <a:gd name="T93" fmla="*/ 50 h 1012"/>
                <a:gd name="T94" fmla="*/ 31 w 31"/>
                <a:gd name="T9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" h="1012">
                  <a:moveTo>
                    <a:pt x="31" y="0"/>
                  </a:moveTo>
                  <a:cubicBezTo>
                    <a:pt x="14" y="5"/>
                    <a:pt x="0" y="2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2"/>
                    <a:pt x="0" y="972"/>
                    <a:pt x="0" y="972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92"/>
                    <a:pt x="14" y="1008"/>
                    <a:pt x="31" y="1012"/>
                  </a:cubicBezTo>
                  <a:cubicBezTo>
                    <a:pt x="31" y="962"/>
                    <a:pt x="31" y="962"/>
                    <a:pt x="31" y="962"/>
                  </a:cubicBezTo>
                  <a:cubicBezTo>
                    <a:pt x="19" y="960"/>
                    <a:pt x="9" y="948"/>
                    <a:pt x="9" y="935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9" y="64"/>
                    <a:pt x="19" y="53"/>
                    <a:pt x="31" y="5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solidFill>
              <a:srgbClr val="566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ïşľïḓé"/>
            <p:cNvSpPr/>
            <p:nvPr/>
          </p:nvSpPr>
          <p:spPr bwMode="auto">
            <a:xfrm>
              <a:off x="7119938" y="2058988"/>
              <a:ext cx="0" cy="153988"/>
            </a:xfrm>
            <a:custGeom>
              <a:avLst/>
              <a:gdLst>
                <a:gd name="T0" fmla="*/ 1 h 41"/>
                <a:gd name="T1" fmla="*/ 1 h 41"/>
                <a:gd name="T2" fmla="*/ 8 h 41"/>
                <a:gd name="T3" fmla="*/ 30 h 41"/>
                <a:gd name="T4" fmla="*/ 41 h 41"/>
                <a:gd name="T5" fmla="*/ 1 h 41"/>
                <a:gd name="T6" fmla="*/ 1 h 41"/>
                <a:gd name="T7" fmla="*/ 1 h 41"/>
                <a:gd name="T8" fmla="*/ 1 h 41"/>
                <a:gd name="T9" fmla="*/ 1 h 41"/>
                <a:gd name="T10" fmla="*/ 1 h 41"/>
                <a:gd name="T11" fmla="*/ 1 h 41"/>
                <a:gd name="T12" fmla="*/ 1 h 41"/>
                <a:gd name="T13" fmla="*/ 0 h 41"/>
                <a:gd name="T14" fmla="*/ 1 h 41"/>
                <a:gd name="T15" fmla="*/ 0 h 41"/>
                <a:gd name="T16" fmla="*/ 0 h 41"/>
                <a:gd name="T17" fmla="*/ 0 h 41"/>
                <a:gd name="T18" fmla="*/ 0 h 41"/>
                <a:gd name="T19" fmla="*/ 0 h 41"/>
                <a:gd name="T20" fmla="*/ 0 h 41"/>
                <a:gd name="T21" fmla="*/ 0 h 41"/>
                <a:gd name="T22" fmla="*/ 0 h 41"/>
                <a:gd name="T23" fmla="*/ 0 h 41"/>
                <a:gd name="T24" fmla="*/ 0 h 41"/>
                <a:gd name="T25" fmla="*/ 0 h 41"/>
                <a:gd name="T26" fmla="*/ 0 h 41"/>
                <a:gd name="T27" fmla="*/ 0 h 41"/>
                <a:gd name="T28" fmla="*/ 0 h 41"/>
                <a:gd name="T29" fmla="*/ 0 h 41"/>
                <a:gd name="T30" fmla="*/ 0 h 41"/>
                <a:gd name="T31" fmla="*/ 0 h 41"/>
                <a:gd name="T32" fmla="*/ 0 h 41"/>
                <a:gd name="T33" fmla="*/ 0 h 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</a:cxnLst>
              <a:rect l="0" t="0" r="r" b="b"/>
              <a:pathLst>
                <a:path h="4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îṧḻíḑê"/>
            <p:cNvSpPr/>
            <p:nvPr/>
          </p:nvSpPr>
          <p:spPr bwMode="auto">
            <a:xfrm>
              <a:off x="7119938" y="55610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  <a:gd name="T24" fmla="*/ 0 h 1"/>
                <a:gd name="T25" fmla="*/ 0 h 1"/>
                <a:gd name="T26" fmla="*/ 0 h 1"/>
                <a:gd name="T27" fmla="*/ 0 h 1"/>
                <a:gd name="T28" fmla="*/ 0 h 1"/>
                <a:gd name="T29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íš1îḍe"/>
            <p:cNvSpPr/>
            <p:nvPr/>
          </p:nvSpPr>
          <p:spPr bwMode="auto">
            <a:xfrm>
              <a:off x="6999288" y="2095500"/>
              <a:ext cx="82550" cy="3429000"/>
            </a:xfrm>
            <a:custGeom>
              <a:avLst/>
              <a:gdLst>
                <a:gd name="T0" fmla="*/ 0 w 22"/>
                <a:gd name="T1" fmla="*/ 0 h 912"/>
                <a:gd name="T2" fmla="*/ 0 w 22"/>
                <a:gd name="T3" fmla="*/ 912 h 912"/>
                <a:gd name="T4" fmla="*/ 22 w 22"/>
                <a:gd name="T5" fmla="*/ 885 h 912"/>
                <a:gd name="T6" fmla="*/ 22 w 22"/>
                <a:gd name="T7" fmla="*/ 27 h 912"/>
                <a:gd name="T8" fmla="*/ 0 w 22"/>
                <a:gd name="T9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12">
                  <a:moveTo>
                    <a:pt x="0" y="0"/>
                  </a:moveTo>
                  <a:cubicBezTo>
                    <a:pt x="0" y="912"/>
                    <a:pt x="0" y="912"/>
                    <a:pt x="0" y="912"/>
                  </a:cubicBezTo>
                  <a:cubicBezTo>
                    <a:pt x="13" y="910"/>
                    <a:pt x="22" y="898"/>
                    <a:pt x="22" y="885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14"/>
                    <a:pt x="13" y="3"/>
                    <a:pt x="0" y="0"/>
                  </a:cubicBezTo>
                </a:path>
              </a:pathLst>
            </a:custGeom>
            <a:solidFill>
              <a:srgbClr val="52FFFF">
                <a:alpha val="3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sľiḍè"/>
            <p:cNvSpPr/>
            <p:nvPr/>
          </p:nvSpPr>
          <p:spPr bwMode="auto">
            <a:xfrm>
              <a:off x="6999288" y="1908175"/>
              <a:ext cx="120650" cy="3803650"/>
            </a:xfrm>
            <a:custGeom>
              <a:avLst/>
              <a:gdLst>
                <a:gd name="T0" fmla="*/ 0 w 32"/>
                <a:gd name="T1" fmla="*/ 0 h 1012"/>
                <a:gd name="T2" fmla="*/ 0 w 32"/>
                <a:gd name="T3" fmla="*/ 50 h 1012"/>
                <a:gd name="T4" fmla="*/ 22 w 32"/>
                <a:gd name="T5" fmla="*/ 77 h 1012"/>
                <a:gd name="T6" fmla="*/ 22 w 32"/>
                <a:gd name="T7" fmla="*/ 935 h 1012"/>
                <a:gd name="T8" fmla="*/ 0 w 32"/>
                <a:gd name="T9" fmla="*/ 962 h 1012"/>
                <a:gd name="T10" fmla="*/ 0 w 32"/>
                <a:gd name="T11" fmla="*/ 1012 h 1012"/>
                <a:gd name="T12" fmla="*/ 32 w 32"/>
                <a:gd name="T13" fmla="*/ 973 h 1012"/>
                <a:gd name="T14" fmla="*/ 32 w 32"/>
                <a:gd name="T15" fmla="*/ 973 h 1012"/>
                <a:gd name="T16" fmla="*/ 32 w 32"/>
                <a:gd name="T17" fmla="*/ 973 h 1012"/>
                <a:gd name="T18" fmla="*/ 32 w 32"/>
                <a:gd name="T19" fmla="*/ 973 h 1012"/>
                <a:gd name="T20" fmla="*/ 32 w 32"/>
                <a:gd name="T21" fmla="*/ 973 h 1012"/>
                <a:gd name="T22" fmla="*/ 32 w 32"/>
                <a:gd name="T23" fmla="*/ 973 h 1012"/>
                <a:gd name="T24" fmla="*/ 32 w 32"/>
                <a:gd name="T25" fmla="*/ 973 h 1012"/>
                <a:gd name="T26" fmla="*/ 32 w 32"/>
                <a:gd name="T27" fmla="*/ 973 h 1012"/>
                <a:gd name="T28" fmla="*/ 32 w 32"/>
                <a:gd name="T29" fmla="*/ 972 h 1012"/>
                <a:gd name="T30" fmla="*/ 32 w 32"/>
                <a:gd name="T31" fmla="*/ 972 h 1012"/>
                <a:gd name="T32" fmla="*/ 32 w 32"/>
                <a:gd name="T33" fmla="*/ 972 h 1012"/>
                <a:gd name="T34" fmla="*/ 32 w 32"/>
                <a:gd name="T35" fmla="*/ 972 h 1012"/>
                <a:gd name="T36" fmla="*/ 32 w 32"/>
                <a:gd name="T37" fmla="*/ 972 h 1012"/>
                <a:gd name="T38" fmla="*/ 32 w 32"/>
                <a:gd name="T39" fmla="*/ 972 h 1012"/>
                <a:gd name="T40" fmla="*/ 32 w 32"/>
                <a:gd name="T41" fmla="*/ 972 h 1012"/>
                <a:gd name="T42" fmla="*/ 32 w 32"/>
                <a:gd name="T43" fmla="*/ 972 h 1012"/>
                <a:gd name="T44" fmla="*/ 32 w 32"/>
                <a:gd name="T45" fmla="*/ 972 h 1012"/>
                <a:gd name="T46" fmla="*/ 32 w 32"/>
                <a:gd name="T47" fmla="*/ 972 h 1012"/>
                <a:gd name="T48" fmla="*/ 32 w 32"/>
                <a:gd name="T49" fmla="*/ 972 h 1012"/>
                <a:gd name="T50" fmla="*/ 32 w 32"/>
                <a:gd name="T51" fmla="*/ 972 h 1012"/>
                <a:gd name="T52" fmla="*/ 32 w 32"/>
                <a:gd name="T53" fmla="*/ 972 h 1012"/>
                <a:gd name="T54" fmla="*/ 32 w 32"/>
                <a:gd name="T55" fmla="*/ 956 h 1012"/>
                <a:gd name="T56" fmla="*/ 32 w 32"/>
                <a:gd name="T57" fmla="*/ 943 h 1012"/>
                <a:gd name="T58" fmla="*/ 32 w 32"/>
                <a:gd name="T59" fmla="*/ 81 h 1012"/>
                <a:gd name="T60" fmla="*/ 32 w 32"/>
                <a:gd name="T61" fmla="*/ 70 h 1012"/>
                <a:gd name="T62" fmla="*/ 32 w 32"/>
                <a:gd name="T63" fmla="*/ 48 h 1012"/>
                <a:gd name="T64" fmla="*/ 32 w 32"/>
                <a:gd name="T65" fmla="*/ 41 h 1012"/>
                <a:gd name="T66" fmla="*/ 32 w 32"/>
                <a:gd name="T67" fmla="*/ 41 h 1012"/>
                <a:gd name="T68" fmla="*/ 32 w 32"/>
                <a:gd name="T69" fmla="*/ 41 h 1012"/>
                <a:gd name="T70" fmla="*/ 32 w 32"/>
                <a:gd name="T71" fmla="*/ 41 h 1012"/>
                <a:gd name="T72" fmla="*/ 32 w 32"/>
                <a:gd name="T73" fmla="*/ 41 h 1012"/>
                <a:gd name="T74" fmla="*/ 32 w 32"/>
                <a:gd name="T75" fmla="*/ 41 h 1012"/>
                <a:gd name="T76" fmla="*/ 32 w 32"/>
                <a:gd name="T77" fmla="*/ 41 h 1012"/>
                <a:gd name="T78" fmla="*/ 32 w 32"/>
                <a:gd name="T79" fmla="*/ 40 h 1012"/>
                <a:gd name="T80" fmla="*/ 32 w 32"/>
                <a:gd name="T81" fmla="*/ 40 h 1012"/>
                <a:gd name="T82" fmla="*/ 32 w 32"/>
                <a:gd name="T83" fmla="*/ 40 h 1012"/>
                <a:gd name="T84" fmla="*/ 32 w 32"/>
                <a:gd name="T85" fmla="*/ 40 h 1012"/>
                <a:gd name="T86" fmla="*/ 32 w 32"/>
                <a:gd name="T87" fmla="*/ 40 h 1012"/>
                <a:gd name="T88" fmla="*/ 32 w 32"/>
                <a:gd name="T89" fmla="*/ 40 h 1012"/>
                <a:gd name="T90" fmla="*/ 32 w 32"/>
                <a:gd name="T91" fmla="*/ 40 h 1012"/>
                <a:gd name="T92" fmla="*/ 32 w 32"/>
                <a:gd name="T93" fmla="*/ 40 h 1012"/>
                <a:gd name="T94" fmla="*/ 32 w 32"/>
                <a:gd name="T95" fmla="*/ 40 h 1012"/>
                <a:gd name="T96" fmla="*/ 32 w 32"/>
                <a:gd name="T97" fmla="*/ 40 h 1012"/>
                <a:gd name="T98" fmla="*/ 32 w 32"/>
                <a:gd name="T99" fmla="*/ 40 h 1012"/>
                <a:gd name="T100" fmla="*/ 32 w 32"/>
                <a:gd name="T101" fmla="*/ 40 h 1012"/>
                <a:gd name="T102" fmla="*/ 32 w 32"/>
                <a:gd name="T103" fmla="*/ 40 h 1012"/>
                <a:gd name="T104" fmla="*/ 0 w 32"/>
                <a:gd name="T105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" h="1012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13" y="53"/>
                    <a:pt x="22" y="64"/>
                    <a:pt x="22" y="77"/>
                  </a:cubicBezTo>
                  <a:cubicBezTo>
                    <a:pt x="22" y="935"/>
                    <a:pt x="22" y="935"/>
                    <a:pt x="22" y="935"/>
                  </a:cubicBezTo>
                  <a:cubicBezTo>
                    <a:pt x="22" y="948"/>
                    <a:pt x="13" y="960"/>
                    <a:pt x="0" y="962"/>
                  </a:cubicBezTo>
                  <a:cubicBezTo>
                    <a:pt x="0" y="1012"/>
                    <a:pt x="0" y="1012"/>
                    <a:pt x="0" y="1012"/>
                  </a:cubicBezTo>
                  <a:cubicBezTo>
                    <a:pt x="18" y="1008"/>
                    <a:pt x="31" y="992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3"/>
                  </a:cubicBezTo>
                  <a:cubicBezTo>
                    <a:pt x="32" y="973"/>
                    <a:pt x="32" y="973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72"/>
                    <a:pt x="32" y="972"/>
                    <a:pt x="32" y="972"/>
                  </a:cubicBezTo>
                  <a:cubicBezTo>
                    <a:pt x="32" y="956"/>
                    <a:pt x="32" y="956"/>
                    <a:pt x="32" y="956"/>
                  </a:cubicBezTo>
                  <a:cubicBezTo>
                    <a:pt x="32" y="943"/>
                    <a:pt x="32" y="943"/>
                    <a:pt x="32" y="943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21"/>
                    <a:pt x="18" y="5"/>
                    <a:pt x="0" y="0"/>
                  </a:cubicBezTo>
                </a:path>
              </a:pathLst>
            </a:custGeom>
            <a:solidFill>
              <a:srgbClr val="566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ṡlïďé"/>
            <p:cNvSpPr/>
            <p:nvPr/>
          </p:nvSpPr>
          <p:spPr bwMode="auto">
            <a:xfrm>
              <a:off x="5534026" y="3576638"/>
              <a:ext cx="1179513" cy="706438"/>
            </a:xfrm>
            <a:custGeom>
              <a:avLst/>
              <a:gdLst>
                <a:gd name="T0" fmla="*/ 259 w 314"/>
                <a:gd name="T1" fmla="*/ 40 h 188"/>
                <a:gd name="T2" fmla="*/ 143 w 314"/>
                <a:gd name="T3" fmla="*/ 10 h 188"/>
                <a:gd name="T4" fmla="*/ 34 w 314"/>
                <a:gd name="T5" fmla="*/ 71 h 188"/>
                <a:gd name="T6" fmla="*/ 13 w 314"/>
                <a:gd name="T7" fmla="*/ 188 h 188"/>
                <a:gd name="T8" fmla="*/ 37 w 314"/>
                <a:gd name="T9" fmla="*/ 183 h 188"/>
                <a:gd name="T10" fmla="*/ 54 w 314"/>
                <a:gd name="T11" fmla="*/ 86 h 188"/>
                <a:gd name="T12" fmla="*/ 147 w 314"/>
                <a:gd name="T13" fmla="*/ 35 h 188"/>
                <a:gd name="T14" fmla="*/ 245 w 314"/>
                <a:gd name="T15" fmla="*/ 60 h 188"/>
                <a:gd name="T16" fmla="*/ 290 w 314"/>
                <a:gd name="T17" fmla="*/ 150 h 188"/>
                <a:gd name="T18" fmla="*/ 314 w 314"/>
                <a:gd name="T19" fmla="*/ 147 h 188"/>
                <a:gd name="T20" fmla="*/ 259 w 314"/>
                <a:gd name="T21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188">
                  <a:moveTo>
                    <a:pt x="259" y="40"/>
                  </a:moveTo>
                  <a:cubicBezTo>
                    <a:pt x="209" y="0"/>
                    <a:pt x="145" y="9"/>
                    <a:pt x="143" y="10"/>
                  </a:cubicBezTo>
                  <a:cubicBezTo>
                    <a:pt x="93" y="16"/>
                    <a:pt x="56" y="37"/>
                    <a:pt x="34" y="71"/>
                  </a:cubicBezTo>
                  <a:cubicBezTo>
                    <a:pt x="0" y="122"/>
                    <a:pt x="12" y="185"/>
                    <a:pt x="13" y="188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2"/>
                    <a:pt x="26" y="128"/>
                    <a:pt x="54" y="86"/>
                  </a:cubicBezTo>
                  <a:cubicBezTo>
                    <a:pt x="72" y="58"/>
                    <a:pt x="103" y="41"/>
                    <a:pt x="147" y="35"/>
                  </a:cubicBezTo>
                  <a:cubicBezTo>
                    <a:pt x="147" y="35"/>
                    <a:pt x="203" y="27"/>
                    <a:pt x="245" y="60"/>
                  </a:cubicBezTo>
                  <a:cubicBezTo>
                    <a:pt x="270" y="80"/>
                    <a:pt x="285" y="110"/>
                    <a:pt x="290" y="150"/>
                  </a:cubicBezTo>
                  <a:cubicBezTo>
                    <a:pt x="314" y="147"/>
                    <a:pt x="314" y="147"/>
                    <a:pt x="314" y="147"/>
                  </a:cubicBezTo>
                  <a:cubicBezTo>
                    <a:pt x="308" y="100"/>
                    <a:pt x="289" y="64"/>
                    <a:pt x="259" y="40"/>
                  </a:cubicBezTo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iṣ1íḍé"/>
            <p:cNvSpPr/>
            <p:nvPr/>
          </p:nvSpPr>
          <p:spPr bwMode="auto">
            <a:xfrm>
              <a:off x="4822826" y="4122738"/>
              <a:ext cx="527050" cy="469900"/>
            </a:xfrm>
            <a:custGeom>
              <a:avLst/>
              <a:gdLst>
                <a:gd name="T0" fmla="*/ 18 w 140"/>
                <a:gd name="T1" fmla="*/ 26 h 125"/>
                <a:gd name="T2" fmla="*/ 39 w 140"/>
                <a:gd name="T3" fmla="*/ 33 h 125"/>
                <a:gd name="T4" fmla="*/ 39 w 140"/>
                <a:gd name="T5" fmla="*/ 34 h 125"/>
                <a:gd name="T6" fmla="*/ 55 w 140"/>
                <a:gd name="T7" fmla="*/ 93 h 125"/>
                <a:gd name="T8" fmla="*/ 101 w 140"/>
                <a:gd name="T9" fmla="*/ 81 h 125"/>
                <a:gd name="T10" fmla="*/ 86 w 140"/>
                <a:gd name="T11" fmla="*/ 21 h 125"/>
                <a:gd name="T12" fmla="*/ 85 w 140"/>
                <a:gd name="T13" fmla="*/ 21 h 125"/>
                <a:gd name="T14" fmla="*/ 101 w 140"/>
                <a:gd name="T15" fmla="*/ 5 h 125"/>
                <a:gd name="T16" fmla="*/ 120 w 140"/>
                <a:gd name="T17" fmla="*/ 92 h 125"/>
                <a:gd name="T18" fmla="*/ 43 w 140"/>
                <a:gd name="T19" fmla="*/ 112 h 125"/>
                <a:gd name="T20" fmla="*/ 18 w 140"/>
                <a:gd name="T21" fmla="*/ 2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25">
                  <a:moveTo>
                    <a:pt x="18" y="26"/>
                  </a:moveTo>
                  <a:cubicBezTo>
                    <a:pt x="22" y="18"/>
                    <a:pt x="37" y="19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24" y="54"/>
                    <a:pt x="32" y="83"/>
                    <a:pt x="55" y="93"/>
                  </a:cubicBezTo>
                  <a:cubicBezTo>
                    <a:pt x="71" y="100"/>
                    <a:pt x="90" y="95"/>
                    <a:pt x="101" y="81"/>
                  </a:cubicBezTo>
                  <a:cubicBezTo>
                    <a:pt x="116" y="61"/>
                    <a:pt x="109" y="32"/>
                    <a:pt x="86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0" y="7"/>
                    <a:pt x="92" y="0"/>
                    <a:pt x="101" y="5"/>
                  </a:cubicBezTo>
                  <a:cubicBezTo>
                    <a:pt x="131" y="22"/>
                    <a:pt x="140" y="62"/>
                    <a:pt x="120" y="92"/>
                  </a:cubicBezTo>
                  <a:cubicBezTo>
                    <a:pt x="103" y="116"/>
                    <a:pt x="70" y="125"/>
                    <a:pt x="43" y="112"/>
                  </a:cubicBezTo>
                  <a:cubicBezTo>
                    <a:pt x="11" y="96"/>
                    <a:pt x="0" y="57"/>
                    <a:pt x="18" y="2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íšļïḍé"/>
            <p:cNvSpPr/>
            <p:nvPr/>
          </p:nvSpPr>
          <p:spPr bwMode="auto">
            <a:xfrm>
              <a:off x="5391151" y="4862513"/>
              <a:ext cx="484188" cy="241300"/>
            </a:xfrm>
            <a:custGeom>
              <a:avLst/>
              <a:gdLst>
                <a:gd name="T0" fmla="*/ 21 w 305"/>
                <a:gd name="T1" fmla="*/ 152 h 152"/>
                <a:gd name="T2" fmla="*/ 305 w 305"/>
                <a:gd name="T3" fmla="*/ 64 h 152"/>
                <a:gd name="T4" fmla="*/ 284 w 305"/>
                <a:gd name="T5" fmla="*/ 0 h 152"/>
                <a:gd name="T6" fmla="*/ 0 w 305"/>
                <a:gd name="T7" fmla="*/ 88 h 152"/>
                <a:gd name="T8" fmla="*/ 21 w 30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52">
                  <a:moveTo>
                    <a:pt x="21" y="152"/>
                  </a:moveTo>
                  <a:lnTo>
                    <a:pt x="305" y="64"/>
                  </a:lnTo>
                  <a:lnTo>
                    <a:pt x="284" y="0"/>
                  </a:lnTo>
                  <a:lnTo>
                    <a:pt x="0" y="88"/>
                  </a:lnTo>
                  <a:lnTo>
                    <a:pt x="21" y="15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íşḻîdé"/>
            <p:cNvSpPr/>
            <p:nvPr/>
          </p:nvSpPr>
          <p:spPr bwMode="auto">
            <a:xfrm>
              <a:off x="5132388" y="4573588"/>
              <a:ext cx="239713" cy="484188"/>
            </a:xfrm>
            <a:custGeom>
              <a:avLst/>
              <a:gdLst>
                <a:gd name="T0" fmla="*/ 0 w 151"/>
                <a:gd name="T1" fmla="*/ 19 h 305"/>
                <a:gd name="T2" fmla="*/ 90 w 151"/>
                <a:gd name="T3" fmla="*/ 305 h 305"/>
                <a:gd name="T4" fmla="*/ 151 w 151"/>
                <a:gd name="T5" fmla="*/ 284 h 305"/>
                <a:gd name="T6" fmla="*/ 64 w 151"/>
                <a:gd name="T7" fmla="*/ 0 h 305"/>
                <a:gd name="T8" fmla="*/ 0 w 151"/>
                <a:gd name="T9" fmla="*/ 1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05">
                  <a:moveTo>
                    <a:pt x="0" y="19"/>
                  </a:moveTo>
                  <a:lnTo>
                    <a:pt x="90" y="305"/>
                  </a:lnTo>
                  <a:lnTo>
                    <a:pt x="151" y="284"/>
                  </a:lnTo>
                  <a:lnTo>
                    <a:pt x="64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îśḷîďè"/>
            <p:cNvSpPr/>
            <p:nvPr/>
          </p:nvSpPr>
          <p:spPr bwMode="auto">
            <a:xfrm>
              <a:off x="5229226" y="4949825"/>
              <a:ext cx="241300" cy="239713"/>
            </a:xfrm>
            <a:prstGeom prst="ellipse">
              <a:avLst/>
            </a:pr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iṧļïḑè"/>
            <p:cNvSpPr/>
            <p:nvPr/>
          </p:nvSpPr>
          <p:spPr bwMode="auto">
            <a:xfrm>
              <a:off x="5045076" y="4419600"/>
              <a:ext cx="241300" cy="239713"/>
            </a:xfrm>
            <a:prstGeom prst="ellipse">
              <a:avLst/>
            </a:pr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iṧḻíḍê"/>
            <p:cNvSpPr/>
            <p:nvPr/>
          </p:nvSpPr>
          <p:spPr bwMode="auto">
            <a:xfrm>
              <a:off x="5094288" y="4467225"/>
              <a:ext cx="146050" cy="147638"/>
            </a:xfrm>
            <a:prstGeom prst="ellipse">
              <a:avLst/>
            </a:prstGeom>
            <a:solidFill>
              <a:srgbClr val="F8C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ïsľíḋé"/>
            <p:cNvSpPr/>
            <p:nvPr/>
          </p:nvSpPr>
          <p:spPr bwMode="auto">
            <a:xfrm>
              <a:off x="7007226" y="4122738"/>
              <a:ext cx="530225" cy="469900"/>
            </a:xfrm>
            <a:custGeom>
              <a:avLst/>
              <a:gdLst>
                <a:gd name="T0" fmla="*/ 123 w 141"/>
                <a:gd name="T1" fmla="*/ 26 h 125"/>
                <a:gd name="T2" fmla="*/ 102 w 141"/>
                <a:gd name="T3" fmla="*/ 33 h 125"/>
                <a:gd name="T4" fmla="*/ 102 w 141"/>
                <a:gd name="T5" fmla="*/ 34 h 125"/>
                <a:gd name="T6" fmla="*/ 86 w 141"/>
                <a:gd name="T7" fmla="*/ 93 h 125"/>
                <a:gd name="T8" fmla="*/ 40 w 141"/>
                <a:gd name="T9" fmla="*/ 81 h 125"/>
                <a:gd name="T10" fmla="*/ 55 w 141"/>
                <a:gd name="T11" fmla="*/ 21 h 125"/>
                <a:gd name="T12" fmla="*/ 56 w 141"/>
                <a:gd name="T13" fmla="*/ 21 h 125"/>
                <a:gd name="T14" fmla="*/ 40 w 141"/>
                <a:gd name="T15" fmla="*/ 5 h 125"/>
                <a:gd name="T16" fmla="*/ 21 w 141"/>
                <a:gd name="T17" fmla="*/ 92 h 125"/>
                <a:gd name="T18" fmla="*/ 98 w 141"/>
                <a:gd name="T19" fmla="*/ 112 h 125"/>
                <a:gd name="T20" fmla="*/ 123 w 141"/>
                <a:gd name="T21" fmla="*/ 2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25">
                  <a:moveTo>
                    <a:pt x="123" y="26"/>
                  </a:moveTo>
                  <a:cubicBezTo>
                    <a:pt x="118" y="18"/>
                    <a:pt x="104" y="19"/>
                    <a:pt x="102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17" y="54"/>
                    <a:pt x="109" y="83"/>
                    <a:pt x="86" y="93"/>
                  </a:cubicBezTo>
                  <a:cubicBezTo>
                    <a:pt x="70" y="100"/>
                    <a:pt x="51" y="95"/>
                    <a:pt x="40" y="81"/>
                  </a:cubicBezTo>
                  <a:cubicBezTo>
                    <a:pt x="24" y="61"/>
                    <a:pt x="32" y="32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60" y="7"/>
                    <a:pt x="48" y="0"/>
                    <a:pt x="40" y="5"/>
                  </a:cubicBezTo>
                  <a:cubicBezTo>
                    <a:pt x="10" y="22"/>
                    <a:pt x="0" y="62"/>
                    <a:pt x="21" y="92"/>
                  </a:cubicBezTo>
                  <a:cubicBezTo>
                    <a:pt x="38" y="116"/>
                    <a:pt x="71" y="125"/>
                    <a:pt x="98" y="112"/>
                  </a:cubicBezTo>
                  <a:cubicBezTo>
                    <a:pt x="129" y="96"/>
                    <a:pt x="141" y="57"/>
                    <a:pt x="123" y="26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íṥḷïḑè"/>
            <p:cNvSpPr/>
            <p:nvPr/>
          </p:nvSpPr>
          <p:spPr bwMode="auto">
            <a:xfrm>
              <a:off x="6484938" y="4862513"/>
              <a:ext cx="484188" cy="241300"/>
            </a:xfrm>
            <a:custGeom>
              <a:avLst/>
              <a:gdLst>
                <a:gd name="T0" fmla="*/ 284 w 305"/>
                <a:gd name="T1" fmla="*/ 152 h 152"/>
                <a:gd name="T2" fmla="*/ 0 w 305"/>
                <a:gd name="T3" fmla="*/ 64 h 152"/>
                <a:gd name="T4" fmla="*/ 19 w 305"/>
                <a:gd name="T5" fmla="*/ 0 h 152"/>
                <a:gd name="T6" fmla="*/ 305 w 305"/>
                <a:gd name="T7" fmla="*/ 88 h 152"/>
                <a:gd name="T8" fmla="*/ 284 w 30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52">
                  <a:moveTo>
                    <a:pt x="284" y="152"/>
                  </a:moveTo>
                  <a:lnTo>
                    <a:pt x="0" y="64"/>
                  </a:lnTo>
                  <a:lnTo>
                    <a:pt x="19" y="0"/>
                  </a:lnTo>
                  <a:lnTo>
                    <a:pt x="305" y="88"/>
                  </a:lnTo>
                  <a:lnTo>
                    <a:pt x="284" y="152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íṧľîḋé"/>
            <p:cNvSpPr/>
            <p:nvPr/>
          </p:nvSpPr>
          <p:spPr bwMode="auto">
            <a:xfrm>
              <a:off x="6985001" y="4573588"/>
              <a:ext cx="244475" cy="484188"/>
            </a:xfrm>
            <a:custGeom>
              <a:avLst/>
              <a:gdLst>
                <a:gd name="T0" fmla="*/ 154 w 154"/>
                <a:gd name="T1" fmla="*/ 19 h 305"/>
                <a:gd name="T2" fmla="*/ 64 w 154"/>
                <a:gd name="T3" fmla="*/ 305 h 305"/>
                <a:gd name="T4" fmla="*/ 0 w 154"/>
                <a:gd name="T5" fmla="*/ 284 h 305"/>
                <a:gd name="T6" fmla="*/ 90 w 154"/>
                <a:gd name="T7" fmla="*/ 0 h 305"/>
                <a:gd name="T8" fmla="*/ 154 w 154"/>
                <a:gd name="T9" fmla="*/ 1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05">
                  <a:moveTo>
                    <a:pt x="154" y="19"/>
                  </a:moveTo>
                  <a:lnTo>
                    <a:pt x="64" y="305"/>
                  </a:lnTo>
                  <a:lnTo>
                    <a:pt x="0" y="284"/>
                  </a:lnTo>
                  <a:lnTo>
                    <a:pt x="90" y="0"/>
                  </a:lnTo>
                  <a:lnTo>
                    <a:pt x="154" y="19"/>
                  </a:ln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ṩḷîdé"/>
            <p:cNvSpPr/>
            <p:nvPr/>
          </p:nvSpPr>
          <p:spPr bwMode="auto">
            <a:xfrm>
              <a:off x="6037263" y="4510088"/>
              <a:ext cx="307975" cy="341313"/>
            </a:xfrm>
            <a:prstGeom prst="rect">
              <a:avLst/>
            </a:prstGeom>
            <a:solidFill>
              <a:srgbClr val="A1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iṩľíḓé"/>
            <p:cNvSpPr/>
            <p:nvPr/>
          </p:nvSpPr>
          <p:spPr bwMode="auto">
            <a:xfrm>
              <a:off x="5632451" y="3975100"/>
              <a:ext cx="1058863" cy="684213"/>
            </a:xfrm>
            <a:custGeom>
              <a:avLst/>
              <a:gdLst>
                <a:gd name="T0" fmla="*/ 227 w 282"/>
                <a:gd name="T1" fmla="*/ 3 h 182"/>
                <a:gd name="T2" fmla="*/ 35 w 282"/>
                <a:gd name="T3" fmla="*/ 28 h 182"/>
                <a:gd name="T4" fmla="*/ 3 w 282"/>
                <a:gd name="T5" fmla="*/ 70 h 182"/>
                <a:gd name="T6" fmla="*/ 14 w 282"/>
                <a:gd name="T7" fmla="*/ 148 h 182"/>
                <a:gd name="T8" fmla="*/ 55 w 282"/>
                <a:gd name="T9" fmla="*/ 180 h 182"/>
                <a:gd name="T10" fmla="*/ 247 w 282"/>
                <a:gd name="T11" fmla="*/ 154 h 182"/>
                <a:gd name="T12" fmla="*/ 279 w 282"/>
                <a:gd name="T13" fmla="*/ 113 h 182"/>
                <a:gd name="T14" fmla="*/ 269 w 282"/>
                <a:gd name="T15" fmla="*/ 35 h 182"/>
                <a:gd name="T16" fmla="*/ 227 w 282"/>
                <a:gd name="T17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82">
                  <a:moveTo>
                    <a:pt x="227" y="3"/>
                  </a:moveTo>
                  <a:cubicBezTo>
                    <a:pt x="35" y="28"/>
                    <a:pt x="35" y="28"/>
                    <a:pt x="35" y="28"/>
                  </a:cubicBezTo>
                  <a:cubicBezTo>
                    <a:pt x="15" y="31"/>
                    <a:pt x="0" y="50"/>
                    <a:pt x="3" y="70"/>
                  </a:cubicBezTo>
                  <a:cubicBezTo>
                    <a:pt x="14" y="148"/>
                    <a:pt x="14" y="148"/>
                    <a:pt x="14" y="148"/>
                  </a:cubicBezTo>
                  <a:cubicBezTo>
                    <a:pt x="16" y="168"/>
                    <a:pt x="35" y="182"/>
                    <a:pt x="55" y="180"/>
                  </a:cubicBezTo>
                  <a:cubicBezTo>
                    <a:pt x="247" y="154"/>
                    <a:pt x="247" y="154"/>
                    <a:pt x="247" y="154"/>
                  </a:cubicBezTo>
                  <a:cubicBezTo>
                    <a:pt x="267" y="151"/>
                    <a:pt x="282" y="133"/>
                    <a:pt x="279" y="113"/>
                  </a:cubicBezTo>
                  <a:cubicBezTo>
                    <a:pt x="269" y="35"/>
                    <a:pt x="269" y="35"/>
                    <a:pt x="269" y="35"/>
                  </a:cubicBezTo>
                  <a:cubicBezTo>
                    <a:pt x="266" y="14"/>
                    <a:pt x="247" y="0"/>
                    <a:pt x="227" y="3"/>
                  </a:cubicBezTo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ï$ļiḓê"/>
            <p:cNvSpPr/>
            <p:nvPr/>
          </p:nvSpPr>
          <p:spPr bwMode="auto">
            <a:xfrm>
              <a:off x="6278563" y="4087813"/>
              <a:ext cx="247650" cy="249238"/>
            </a:xfrm>
            <a:custGeom>
              <a:avLst/>
              <a:gdLst>
                <a:gd name="T0" fmla="*/ 64 w 66"/>
                <a:gd name="T1" fmla="*/ 29 h 66"/>
                <a:gd name="T2" fmla="*/ 37 w 66"/>
                <a:gd name="T3" fmla="*/ 63 h 66"/>
                <a:gd name="T4" fmla="*/ 2 w 66"/>
                <a:gd name="T5" fmla="*/ 37 h 66"/>
                <a:gd name="T6" fmla="*/ 29 w 66"/>
                <a:gd name="T7" fmla="*/ 2 h 66"/>
                <a:gd name="T8" fmla="*/ 64 w 66"/>
                <a:gd name="T9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4" y="29"/>
                  </a:moveTo>
                  <a:cubicBezTo>
                    <a:pt x="66" y="45"/>
                    <a:pt x="54" y="61"/>
                    <a:pt x="37" y="63"/>
                  </a:cubicBezTo>
                  <a:cubicBezTo>
                    <a:pt x="20" y="66"/>
                    <a:pt x="5" y="54"/>
                    <a:pt x="2" y="37"/>
                  </a:cubicBezTo>
                  <a:cubicBezTo>
                    <a:pt x="0" y="20"/>
                    <a:pt x="12" y="4"/>
                    <a:pt x="29" y="2"/>
                  </a:cubicBezTo>
                  <a:cubicBezTo>
                    <a:pt x="46" y="0"/>
                    <a:pt x="61" y="12"/>
                    <a:pt x="64" y="29"/>
                  </a:cubicBezTo>
                </a:path>
              </a:pathLst>
            </a:custGeom>
            <a:solidFill>
              <a:srgbClr val="84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iś1iḋè"/>
            <p:cNvSpPr/>
            <p:nvPr/>
          </p:nvSpPr>
          <p:spPr bwMode="auto">
            <a:xfrm>
              <a:off x="6248401" y="4057650"/>
              <a:ext cx="307975" cy="309563"/>
            </a:xfrm>
            <a:custGeom>
              <a:avLst/>
              <a:gdLst>
                <a:gd name="T0" fmla="*/ 36 w 82"/>
                <a:gd name="T1" fmla="*/ 2 h 82"/>
                <a:gd name="T2" fmla="*/ 3 w 82"/>
                <a:gd name="T3" fmla="*/ 46 h 82"/>
                <a:gd name="T4" fmla="*/ 46 w 82"/>
                <a:gd name="T5" fmla="*/ 79 h 82"/>
                <a:gd name="T6" fmla="*/ 79 w 82"/>
                <a:gd name="T7" fmla="*/ 36 h 82"/>
                <a:gd name="T8" fmla="*/ 36 w 82"/>
                <a:gd name="T9" fmla="*/ 2 h 82"/>
                <a:gd name="T10" fmla="*/ 45 w 82"/>
                <a:gd name="T11" fmla="*/ 71 h 82"/>
                <a:gd name="T12" fmla="*/ 10 w 82"/>
                <a:gd name="T13" fmla="*/ 45 h 82"/>
                <a:gd name="T14" fmla="*/ 37 w 82"/>
                <a:gd name="T15" fmla="*/ 10 h 82"/>
                <a:gd name="T16" fmla="*/ 72 w 82"/>
                <a:gd name="T17" fmla="*/ 37 h 82"/>
                <a:gd name="T18" fmla="*/ 45 w 82"/>
                <a:gd name="T19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36" y="2"/>
                  </a:moveTo>
                  <a:cubicBezTo>
                    <a:pt x="15" y="5"/>
                    <a:pt x="0" y="25"/>
                    <a:pt x="3" y="46"/>
                  </a:cubicBezTo>
                  <a:cubicBezTo>
                    <a:pt x="6" y="67"/>
                    <a:pt x="25" y="82"/>
                    <a:pt x="46" y="79"/>
                  </a:cubicBezTo>
                  <a:cubicBezTo>
                    <a:pt x="67" y="76"/>
                    <a:pt x="82" y="57"/>
                    <a:pt x="79" y="36"/>
                  </a:cubicBezTo>
                  <a:cubicBezTo>
                    <a:pt x="76" y="15"/>
                    <a:pt x="57" y="0"/>
                    <a:pt x="36" y="2"/>
                  </a:cubicBezTo>
                  <a:moveTo>
                    <a:pt x="45" y="71"/>
                  </a:moveTo>
                  <a:cubicBezTo>
                    <a:pt x="28" y="74"/>
                    <a:pt x="13" y="62"/>
                    <a:pt x="10" y="45"/>
                  </a:cubicBezTo>
                  <a:cubicBezTo>
                    <a:pt x="8" y="28"/>
                    <a:pt x="20" y="12"/>
                    <a:pt x="37" y="10"/>
                  </a:cubicBezTo>
                  <a:cubicBezTo>
                    <a:pt x="54" y="8"/>
                    <a:pt x="69" y="20"/>
                    <a:pt x="72" y="37"/>
                  </a:cubicBezTo>
                  <a:cubicBezTo>
                    <a:pt x="74" y="53"/>
                    <a:pt x="62" y="69"/>
                    <a:pt x="45" y="71"/>
                  </a:cubicBezTo>
                </a:path>
              </a:pathLst>
            </a:cu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îṡliḍé"/>
            <p:cNvSpPr/>
            <p:nvPr/>
          </p:nvSpPr>
          <p:spPr bwMode="auto">
            <a:xfrm>
              <a:off x="6338888" y="4144963"/>
              <a:ext cx="127000" cy="131763"/>
            </a:xfrm>
            <a:custGeom>
              <a:avLst/>
              <a:gdLst>
                <a:gd name="T0" fmla="*/ 33 w 34"/>
                <a:gd name="T1" fmla="*/ 16 h 35"/>
                <a:gd name="T2" fmla="*/ 19 w 34"/>
                <a:gd name="T3" fmla="*/ 34 h 35"/>
                <a:gd name="T4" fmla="*/ 1 w 34"/>
                <a:gd name="T5" fmla="*/ 20 h 35"/>
                <a:gd name="T6" fmla="*/ 15 w 34"/>
                <a:gd name="T7" fmla="*/ 2 h 35"/>
                <a:gd name="T8" fmla="*/ 33 w 34"/>
                <a:gd name="T9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3" y="16"/>
                  </a:moveTo>
                  <a:cubicBezTo>
                    <a:pt x="34" y="24"/>
                    <a:pt x="28" y="32"/>
                    <a:pt x="19" y="34"/>
                  </a:cubicBezTo>
                  <a:cubicBezTo>
                    <a:pt x="10" y="35"/>
                    <a:pt x="2" y="29"/>
                    <a:pt x="1" y="20"/>
                  </a:cubicBezTo>
                  <a:cubicBezTo>
                    <a:pt x="0" y="11"/>
                    <a:pt x="6" y="3"/>
                    <a:pt x="15" y="2"/>
                  </a:cubicBezTo>
                  <a:cubicBezTo>
                    <a:pt x="24" y="0"/>
                    <a:pt x="32" y="7"/>
                    <a:pt x="33" y="16"/>
                  </a:cubicBezTo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ïṣļiḍê"/>
            <p:cNvSpPr/>
            <p:nvPr/>
          </p:nvSpPr>
          <p:spPr bwMode="auto">
            <a:xfrm>
              <a:off x="6394451" y="4111625"/>
              <a:ext cx="82550" cy="71438"/>
            </a:xfrm>
            <a:custGeom>
              <a:avLst/>
              <a:gdLst>
                <a:gd name="T0" fmla="*/ 11 w 22"/>
                <a:gd name="T1" fmla="*/ 0 h 19"/>
                <a:gd name="T2" fmla="*/ 9 w 22"/>
                <a:gd name="T3" fmla="*/ 0 h 19"/>
                <a:gd name="T4" fmla="*/ 1 w 22"/>
                <a:gd name="T5" fmla="*/ 11 h 19"/>
                <a:gd name="T6" fmla="*/ 2 w 22"/>
                <a:gd name="T7" fmla="*/ 10 h 19"/>
                <a:gd name="T8" fmla="*/ 16 w 22"/>
                <a:gd name="T9" fmla="*/ 19 h 19"/>
                <a:gd name="T10" fmla="*/ 21 w 22"/>
                <a:gd name="T11" fmla="*/ 9 h 19"/>
                <a:gd name="T12" fmla="*/ 1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1" y="0"/>
                  </a:moveTo>
                  <a:cubicBezTo>
                    <a:pt x="10" y="0"/>
                    <a:pt x="10" y="0"/>
                    <a:pt x="9" y="0"/>
                  </a:cubicBezTo>
                  <a:cubicBezTo>
                    <a:pt x="4" y="1"/>
                    <a:pt x="0" y="5"/>
                    <a:pt x="1" y="11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8" y="10"/>
                    <a:pt x="13" y="14"/>
                    <a:pt x="16" y="19"/>
                  </a:cubicBezTo>
                  <a:cubicBezTo>
                    <a:pt x="20" y="17"/>
                    <a:pt x="22" y="13"/>
                    <a:pt x="21" y="9"/>
                  </a:cubicBezTo>
                  <a:cubicBezTo>
                    <a:pt x="20" y="4"/>
                    <a:pt x="16" y="0"/>
                    <a:pt x="11" y="0"/>
                  </a:cubicBezTo>
                </a:path>
              </a:pathLst>
            </a:custGeom>
            <a:solidFill>
              <a:srgbClr val="9D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$1ïḋé"/>
            <p:cNvSpPr/>
            <p:nvPr/>
          </p:nvSpPr>
          <p:spPr bwMode="auto">
            <a:xfrm>
              <a:off x="6399213" y="4148138"/>
              <a:ext cx="55563" cy="38100"/>
            </a:xfrm>
            <a:custGeom>
              <a:avLst/>
              <a:gdLst>
                <a:gd name="T0" fmla="*/ 1 w 15"/>
                <a:gd name="T1" fmla="*/ 0 h 10"/>
                <a:gd name="T2" fmla="*/ 0 w 15"/>
                <a:gd name="T3" fmla="*/ 1 h 10"/>
                <a:gd name="T4" fmla="*/ 0 w 15"/>
                <a:gd name="T5" fmla="*/ 2 h 10"/>
                <a:gd name="T6" fmla="*/ 10 w 15"/>
                <a:gd name="T7" fmla="*/ 10 h 10"/>
                <a:gd name="T8" fmla="*/ 11 w 15"/>
                <a:gd name="T9" fmla="*/ 10 h 10"/>
                <a:gd name="T10" fmla="*/ 15 w 15"/>
                <a:gd name="T11" fmla="*/ 9 h 10"/>
                <a:gd name="T12" fmla="*/ 1 w 1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7"/>
                    <a:pt x="5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10"/>
                    <a:pt x="15" y="9"/>
                  </a:cubicBezTo>
                  <a:cubicBezTo>
                    <a:pt x="12" y="4"/>
                    <a:pt x="7" y="0"/>
                    <a:pt x="1" y="0"/>
                  </a:cubicBezTo>
                </a:path>
              </a:pathLst>
            </a:custGeom>
            <a:solidFill>
              <a:srgbClr val="894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iSḷiďè"/>
            <p:cNvSpPr/>
            <p:nvPr/>
          </p:nvSpPr>
          <p:spPr bwMode="auto">
            <a:xfrm>
              <a:off x="5781676" y="4152900"/>
              <a:ext cx="249238" cy="247650"/>
            </a:xfrm>
            <a:custGeom>
              <a:avLst/>
              <a:gdLst>
                <a:gd name="T0" fmla="*/ 64 w 66"/>
                <a:gd name="T1" fmla="*/ 29 h 66"/>
                <a:gd name="T2" fmla="*/ 37 w 66"/>
                <a:gd name="T3" fmla="*/ 64 h 66"/>
                <a:gd name="T4" fmla="*/ 3 w 66"/>
                <a:gd name="T5" fmla="*/ 37 h 66"/>
                <a:gd name="T6" fmla="*/ 29 w 66"/>
                <a:gd name="T7" fmla="*/ 3 h 66"/>
                <a:gd name="T8" fmla="*/ 64 w 66"/>
                <a:gd name="T9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64" y="29"/>
                  </a:moveTo>
                  <a:cubicBezTo>
                    <a:pt x="66" y="46"/>
                    <a:pt x="54" y="62"/>
                    <a:pt x="37" y="64"/>
                  </a:cubicBezTo>
                  <a:cubicBezTo>
                    <a:pt x="20" y="66"/>
                    <a:pt x="5" y="54"/>
                    <a:pt x="3" y="37"/>
                  </a:cubicBezTo>
                  <a:cubicBezTo>
                    <a:pt x="0" y="20"/>
                    <a:pt x="12" y="5"/>
                    <a:pt x="29" y="3"/>
                  </a:cubicBezTo>
                  <a:cubicBezTo>
                    <a:pt x="46" y="0"/>
                    <a:pt x="62" y="12"/>
                    <a:pt x="64" y="29"/>
                  </a:cubicBezTo>
                </a:path>
              </a:pathLst>
            </a:custGeom>
            <a:solidFill>
              <a:srgbClr val="84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ïṩ1íḍê"/>
            <p:cNvSpPr/>
            <p:nvPr/>
          </p:nvSpPr>
          <p:spPr bwMode="auto">
            <a:xfrm>
              <a:off x="5751513" y="4122738"/>
              <a:ext cx="307975" cy="307975"/>
            </a:xfrm>
            <a:custGeom>
              <a:avLst/>
              <a:gdLst>
                <a:gd name="T0" fmla="*/ 36 w 82"/>
                <a:gd name="T1" fmla="*/ 3 h 82"/>
                <a:gd name="T2" fmla="*/ 3 w 82"/>
                <a:gd name="T3" fmla="*/ 46 h 82"/>
                <a:gd name="T4" fmla="*/ 46 w 82"/>
                <a:gd name="T5" fmla="*/ 79 h 82"/>
                <a:gd name="T6" fmla="*/ 79 w 82"/>
                <a:gd name="T7" fmla="*/ 36 h 82"/>
                <a:gd name="T8" fmla="*/ 36 w 82"/>
                <a:gd name="T9" fmla="*/ 3 h 82"/>
                <a:gd name="T10" fmla="*/ 45 w 82"/>
                <a:gd name="T11" fmla="*/ 72 h 82"/>
                <a:gd name="T12" fmla="*/ 11 w 82"/>
                <a:gd name="T13" fmla="*/ 45 h 82"/>
                <a:gd name="T14" fmla="*/ 37 w 82"/>
                <a:gd name="T15" fmla="*/ 11 h 82"/>
                <a:gd name="T16" fmla="*/ 72 w 82"/>
                <a:gd name="T17" fmla="*/ 37 h 82"/>
                <a:gd name="T18" fmla="*/ 45 w 82"/>
                <a:gd name="T19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36" y="3"/>
                  </a:moveTo>
                  <a:cubicBezTo>
                    <a:pt x="15" y="6"/>
                    <a:pt x="0" y="25"/>
                    <a:pt x="3" y="46"/>
                  </a:cubicBezTo>
                  <a:cubicBezTo>
                    <a:pt x="6" y="67"/>
                    <a:pt x="25" y="82"/>
                    <a:pt x="46" y="79"/>
                  </a:cubicBezTo>
                  <a:cubicBezTo>
                    <a:pt x="67" y="77"/>
                    <a:pt x="82" y="57"/>
                    <a:pt x="79" y="36"/>
                  </a:cubicBezTo>
                  <a:cubicBezTo>
                    <a:pt x="77" y="15"/>
                    <a:pt x="57" y="0"/>
                    <a:pt x="36" y="3"/>
                  </a:cubicBezTo>
                  <a:moveTo>
                    <a:pt x="45" y="72"/>
                  </a:moveTo>
                  <a:cubicBezTo>
                    <a:pt x="28" y="74"/>
                    <a:pt x="13" y="62"/>
                    <a:pt x="11" y="45"/>
                  </a:cubicBezTo>
                  <a:cubicBezTo>
                    <a:pt x="8" y="28"/>
                    <a:pt x="20" y="13"/>
                    <a:pt x="37" y="11"/>
                  </a:cubicBezTo>
                  <a:cubicBezTo>
                    <a:pt x="54" y="8"/>
                    <a:pt x="70" y="20"/>
                    <a:pt x="72" y="37"/>
                  </a:cubicBezTo>
                  <a:cubicBezTo>
                    <a:pt x="74" y="54"/>
                    <a:pt x="62" y="70"/>
                    <a:pt x="45" y="72"/>
                  </a:cubicBezTo>
                </a:path>
              </a:pathLst>
            </a:cu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îṧlídé"/>
            <p:cNvSpPr/>
            <p:nvPr/>
          </p:nvSpPr>
          <p:spPr bwMode="auto">
            <a:xfrm>
              <a:off x="5842001" y="4211638"/>
              <a:ext cx="128588" cy="128588"/>
            </a:xfrm>
            <a:custGeom>
              <a:avLst/>
              <a:gdLst>
                <a:gd name="T0" fmla="*/ 33 w 34"/>
                <a:gd name="T1" fmla="*/ 15 h 34"/>
                <a:gd name="T2" fmla="*/ 19 w 34"/>
                <a:gd name="T3" fmla="*/ 33 h 34"/>
                <a:gd name="T4" fmla="*/ 1 w 34"/>
                <a:gd name="T5" fmla="*/ 19 h 34"/>
                <a:gd name="T6" fmla="*/ 15 w 34"/>
                <a:gd name="T7" fmla="*/ 1 h 34"/>
                <a:gd name="T8" fmla="*/ 33 w 34"/>
                <a:gd name="T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33" y="15"/>
                  </a:moveTo>
                  <a:cubicBezTo>
                    <a:pt x="34" y="24"/>
                    <a:pt x="28" y="32"/>
                    <a:pt x="19" y="33"/>
                  </a:cubicBezTo>
                  <a:cubicBezTo>
                    <a:pt x="11" y="34"/>
                    <a:pt x="2" y="28"/>
                    <a:pt x="1" y="19"/>
                  </a:cubicBezTo>
                  <a:cubicBezTo>
                    <a:pt x="0" y="10"/>
                    <a:pt x="6" y="2"/>
                    <a:pt x="15" y="1"/>
                  </a:cubicBezTo>
                  <a:cubicBezTo>
                    <a:pt x="24" y="0"/>
                    <a:pt x="32" y="6"/>
                    <a:pt x="33" y="15"/>
                  </a:cubicBezTo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íşḻîḍe"/>
            <p:cNvSpPr/>
            <p:nvPr/>
          </p:nvSpPr>
          <p:spPr bwMode="auto">
            <a:xfrm>
              <a:off x="5902326" y="4175125"/>
              <a:ext cx="79375" cy="71438"/>
            </a:xfrm>
            <a:custGeom>
              <a:avLst/>
              <a:gdLst>
                <a:gd name="T0" fmla="*/ 10 w 21"/>
                <a:gd name="T1" fmla="*/ 0 h 19"/>
                <a:gd name="T2" fmla="*/ 9 w 21"/>
                <a:gd name="T3" fmla="*/ 1 h 19"/>
                <a:gd name="T4" fmla="*/ 0 w 21"/>
                <a:gd name="T5" fmla="*/ 11 h 19"/>
                <a:gd name="T6" fmla="*/ 1 w 21"/>
                <a:gd name="T7" fmla="*/ 11 h 19"/>
                <a:gd name="T8" fmla="*/ 15 w 21"/>
                <a:gd name="T9" fmla="*/ 19 h 19"/>
                <a:gd name="T10" fmla="*/ 20 w 21"/>
                <a:gd name="T11" fmla="*/ 9 h 19"/>
                <a:gd name="T12" fmla="*/ 10 w 2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9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3" y="1"/>
                    <a:pt x="0" y="6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7" y="11"/>
                    <a:pt x="13" y="14"/>
                    <a:pt x="15" y="19"/>
                  </a:cubicBezTo>
                  <a:cubicBezTo>
                    <a:pt x="19" y="17"/>
                    <a:pt x="21" y="13"/>
                    <a:pt x="20" y="9"/>
                  </a:cubicBezTo>
                  <a:cubicBezTo>
                    <a:pt x="19" y="4"/>
                    <a:pt x="15" y="0"/>
                    <a:pt x="10" y="0"/>
                  </a:cubicBezTo>
                </a:path>
              </a:pathLst>
            </a:custGeom>
            <a:solidFill>
              <a:srgbClr val="9D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ïṣḷîďé"/>
            <p:cNvSpPr/>
            <p:nvPr/>
          </p:nvSpPr>
          <p:spPr bwMode="auto">
            <a:xfrm>
              <a:off x="5902326" y="4216400"/>
              <a:ext cx="57150" cy="38100"/>
            </a:xfrm>
            <a:custGeom>
              <a:avLst/>
              <a:gdLst>
                <a:gd name="T0" fmla="*/ 1 w 15"/>
                <a:gd name="T1" fmla="*/ 0 h 10"/>
                <a:gd name="T2" fmla="*/ 0 w 15"/>
                <a:gd name="T3" fmla="*/ 0 h 10"/>
                <a:gd name="T4" fmla="*/ 0 w 15"/>
                <a:gd name="T5" fmla="*/ 1 h 10"/>
                <a:gd name="T6" fmla="*/ 10 w 15"/>
                <a:gd name="T7" fmla="*/ 10 h 10"/>
                <a:gd name="T8" fmla="*/ 11 w 15"/>
                <a:gd name="T9" fmla="*/ 10 h 10"/>
                <a:gd name="T10" fmla="*/ 15 w 15"/>
                <a:gd name="T11" fmla="*/ 8 h 10"/>
                <a:gd name="T12" fmla="*/ 1 w 1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6"/>
                    <a:pt x="5" y="10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3" y="10"/>
                    <a:pt x="14" y="9"/>
                    <a:pt x="15" y="8"/>
                  </a:cubicBezTo>
                  <a:cubicBezTo>
                    <a:pt x="13" y="3"/>
                    <a:pt x="7" y="0"/>
                    <a:pt x="1" y="0"/>
                  </a:cubicBezTo>
                </a:path>
              </a:pathLst>
            </a:custGeom>
            <a:solidFill>
              <a:srgbClr val="894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ïṡḻíde"/>
            <p:cNvSpPr/>
            <p:nvPr/>
          </p:nvSpPr>
          <p:spPr bwMode="auto">
            <a:xfrm>
              <a:off x="6003926" y="4422775"/>
              <a:ext cx="357188" cy="150813"/>
            </a:xfrm>
            <a:custGeom>
              <a:avLst/>
              <a:gdLst>
                <a:gd name="T0" fmla="*/ 87 w 95"/>
                <a:gd name="T1" fmla="*/ 20 h 40"/>
                <a:gd name="T2" fmla="*/ 11 w 95"/>
                <a:gd name="T3" fmla="*/ 30 h 40"/>
                <a:gd name="T4" fmla="*/ 3 w 95"/>
                <a:gd name="T5" fmla="*/ 15 h 40"/>
                <a:gd name="T6" fmla="*/ 19 w 95"/>
                <a:gd name="T7" fmla="*/ 12 h 40"/>
                <a:gd name="T8" fmla="*/ 75 w 95"/>
                <a:gd name="T9" fmla="*/ 4 h 40"/>
                <a:gd name="T10" fmla="*/ 90 w 95"/>
                <a:gd name="T11" fmla="*/ 3 h 40"/>
                <a:gd name="T12" fmla="*/ 87 w 95"/>
                <a:gd name="T1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40">
                  <a:moveTo>
                    <a:pt x="87" y="20"/>
                  </a:moveTo>
                  <a:cubicBezTo>
                    <a:pt x="65" y="37"/>
                    <a:pt x="36" y="40"/>
                    <a:pt x="11" y="30"/>
                  </a:cubicBezTo>
                  <a:cubicBezTo>
                    <a:pt x="3" y="27"/>
                    <a:pt x="0" y="19"/>
                    <a:pt x="3" y="15"/>
                  </a:cubicBezTo>
                  <a:cubicBezTo>
                    <a:pt x="6" y="10"/>
                    <a:pt x="13" y="10"/>
                    <a:pt x="19" y="12"/>
                  </a:cubicBezTo>
                  <a:cubicBezTo>
                    <a:pt x="37" y="19"/>
                    <a:pt x="59" y="16"/>
                    <a:pt x="75" y="4"/>
                  </a:cubicBezTo>
                  <a:cubicBezTo>
                    <a:pt x="80" y="1"/>
                    <a:pt x="86" y="0"/>
                    <a:pt x="90" y="3"/>
                  </a:cubicBezTo>
                  <a:cubicBezTo>
                    <a:pt x="95" y="7"/>
                    <a:pt x="94" y="15"/>
                    <a:pt x="87" y="20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ṩľïḋe"/>
            <p:cNvSpPr/>
            <p:nvPr/>
          </p:nvSpPr>
          <p:spPr bwMode="auto">
            <a:xfrm>
              <a:off x="6045201" y="4467225"/>
              <a:ext cx="60325" cy="84138"/>
            </a:xfrm>
            <a:custGeom>
              <a:avLst/>
              <a:gdLst>
                <a:gd name="T0" fmla="*/ 0 w 16"/>
                <a:gd name="T1" fmla="*/ 18 h 22"/>
                <a:gd name="T2" fmla="*/ 11 w 16"/>
                <a:gd name="T3" fmla="*/ 22 h 22"/>
                <a:gd name="T4" fmla="*/ 16 w 16"/>
                <a:gd name="T5" fmla="*/ 2 h 22"/>
                <a:gd name="T6" fmla="*/ 8 w 16"/>
                <a:gd name="T7" fmla="*/ 0 h 22"/>
                <a:gd name="T8" fmla="*/ 0 w 16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0" y="18"/>
                  </a:moveTo>
                  <a:cubicBezTo>
                    <a:pt x="4" y="20"/>
                    <a:pt x="7" y="21"/>
                    <a:pt x="11" y="22"/>
                  </a:cubicBezTo>
                  <a:cubicBezTo>
                    <a:pt x="13" y="15"/>
                    <a:pt x="14" y="9"/>
                    <a:pt x="16" y="2"/>
                  </a:cubicBezTo>
                  <a:cubicBezTo>
                    <a:pt x="13" y="2"/>
                    <a:pt x="10" y="1"/>
                    <a:pt x="8" y="0"/>
                  </a:cubicBezTo>
                  <a:cubicBezTo>
                    <a:pt x="5" y="6"/>
                    <a:pt x="3" y="12"/>
                    <a:pt x="0" y="18"/>
                  </a:cubicBezTo>
                  <a:close/>
                </a:path>
              </a:pathLst>
            </a:custGeom>
            <a:solidFill>
              <a:srgbClr val="5B2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îṥlîḑé"/>
            <p:cNvSpPr/>
            <p:nvPr/>
          </p:nvSpPr>
          <p:spPr bwMode="auto">
            <a:xfrm>
              <a:off x="6127751" y="4483100"/>
              <a:ext cx="44450" cy="74613"/>
            </a:xfrm>
            <a:custGeom>
              <a:avLst/>
              <a:gdLst>
                <a:gd name="T0" fmla="*/ 0 w 12"/>
                <a:gd name="T1" fmla="*/ 20 h 20"/>
                <a:gd name="T2" fmla="*/ 12 w 12"/>
                <a:gd name="T3" fmla="*/ 20 h 20"/>
                <a:gd name="T4" fmla="*/ 10 w 12"/>
                <a:gd name="T5" fmla="*/ 0 h 20"/>
                <a:gd name="T6" fmla="*/ 2 w 12"/>
                <a:gd name="T7" fmla="*/ 0 h 20"/>
                <a:gd name="T8" fmla="*/ 0 w 1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0" y="20"/>
                  </a:moveTo>
                  <a:cubicBezTo>
                    <a:pt x="4" y="20"/>
                    <a:pt x="8" y="20"/>
                    <a:pt x="12" y="20"/>
                  </a:cubicBezTo>
                  <a:cubicBezTo>
                    <a:pt x="11" y="13"/>
                    <a:pt x="11" y="6"/>
                    <a:pt x="10" y="0"/>
                  </a:cubicBezTo>
                  <a:cubicBezTo>
                    <a:pt x="8" y="0"/>
                    <a:pt x="5" y="0"/>
                    <a:pt x="2" y="0"/>
                  </a:cubicBezTo>
                  <a:cubicBezTo>
                    <a:pt x="2" y="6"/>
                    <a:pt x="1" y="13"/>
                    <a:pt x="0" y="20"/>
                  </a:cubicBezTo>
                  <a:close/>
                </a:path>
              </a:pathLst>
            </a:custGeom>
            <a:solidFill>
              <a:srgbClr val="5B2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îṧ1íḍè"/>
            <p:cNvSpPr/>
            <p:nvPr/>
          </p:nvSpPr>
          <p:spPr bwMode="auto">
            <a:xfrm>
              <a:off x="6199188" y="4467225"/>
              <a:ext cx="57150" cy="84138"/>
            </a:xfrm>
            <a:custGeom>
              <a:avLst/>
              <a:gdLst>
                <a:gd name="T0" fmla="*/ 4 w 15"/>
                <a:gd name="T1" fmla="*/ 22 h 22"/>
                <a:gd name="T2" fmla="*/ 15 w 15"/>
                <a:gd name="T3" fmla="*/ 19 h 22"/>
                <a:gd name="T4" fmla="*/ 8 w 15"/>
                <a:gd name="T5" fmla="*/ 0 h 22"/>
                <a:gd name="T6" fmla="*/ 0 w 15"/>
                <a:gd name="T7" fmla="*/ 3 h 22"/>
                <a:gd name="T8" fmla="*/ 4 w 1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2">
                  <a:moveTo>
                    <a:pt x="4" y="22"/>
                  </a:moveTo>
                  <a:cubicBezTo>
                    <a:pt x="8" y="21"/>
                    <a:pt x="11" y="20"/>
                    <a:pt x="15" y="19"/>
                  </a:cubicBezTo>
                  <a:cubicBezTo>
                    <a:pt x="12" y="13"/>
                    <a:pt x="10" y="7"/>
                    <a:pt x="8" y="0"/>
                  </a:cubicBezTo>
                  <a:cubicBezTo>
                    <a:pt x="5" y="1"/>
                    <a:pt x="3" y="2"/>
                    <a:pt x="0" y="3"/>
                  </a:cubicBezTo>
                  <a:cubicBezTo>
                    <a:pt x="1" y="9"/>
                    <a:pt x="3" y="16"/>
                    <a:pt x="4" y="22"/>
                  </a:cubicBezTo>
                  <a:close/>
                </a:path>
              </a:pathLst>
            </a:custGeom>
            <a:solidFill>
              <a:srgbClr val="5B2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ïṩḷîḋè"/>
            <p:cNvSpPr/>
            <p:nvPr/>
          </p:nvSpPr>
          <p:spPr bwMode="auto">
            <a:xfrm>
              <a:off x="6259513" y="4438650"/>
              <a:ext cx="71438" cy="82550"/>
            </a:xfrm>
            <a:custGeom>
              <a:avLst/>
              <a:gdLst>
                <a:gd name="T0" fmla="*/ 0 w 19"/>
                <a:gd name="T1" fmla="*/ 5 h 22"/>
                <a:gd name="T2" fmla="*/ 9 w 19"/>
                <a:gd name="T3" fmla="*/ 22 h 22"/>
                <a:gd name="T4" fmla="*/ 19 w 19"/>
                <a:gd name="T5" fmla="*/ 16 h 22"/>
                <a:gd name="T6" fmla="*/ 7 w 19"/>
                <a:gd name="T7" fmla="*/ 0 h 22"/>
                <a:gd name="T8" fmla="*/ 0 w 19"/>
                <a:gd name="T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0" y="5"/>
                  </a:moveTo>
                  <a:cubicBezTo>
                    <a:pt x="3" y="11"/>
                    <a:pt x="6" y="17"/>
                    <a:pt x="9" y="22"/>
                  </a:cubicBezTo>
                  <a:cubicBezTo>
                    <a:pt x="12" y="21"/>
                    <a:pt x="16" y="19"/>
                    <a:pt x="19" y="16"/>
                  </a:cubicBezTo>
                  <a:cubicBezTo>
                    <a:pt x="15" y="11"/>
                    <a:pt x="11" y="6"/>
                    <a:pt x="7" y="0"/>
                  </a:cubicBezTo>
                  <a:cubicBezTo>
                    <a:pt x="5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5B2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îśļîḍê"/>
            <p:cNvSpPr/>
            <p:nvPr/>
          </p:nvSpPr>
          <p:spPr bwMode="auto">
            <a:xfrm>
              <a:off x="6721476" y="4010025"/>
              <a:ext cx="211138" cy="454025"/>
            </a:xfrm>
            <a:custGeom>
              <a:avLst/>
              <a:gdLst>
                <a:gd name="T0" fmla="*/ 0 w 56"/>
                <a:gd name="T1" fmla="*/ 3 h 121"/>
                <a:gd name="T2" fmla="*/ 16 w 56"/>
                <a:gd name="T3" fmla="*/ 121 h 121"/>
                <a:gd name="T4" fmla="*/ 51 w 56"/>
                <a:gd name="T5" fmla="*/ 57 h 121"/>
                <a:gd name="T6" fmla="*/ 0 w 56"/>
                <a:gd name="T7" fmla="*/ 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1">
                  <a:moveTo>
                    <a:pt x="0" y="3"/>
                  </a:moveTo>
                  <a:cubicBezTo>
                    <a:pt x="16" y="121"/>
                    <a:pt x="16" y="121"/>
                    <a:pt x="16" y="121"/>
                  </a:cubicBezTo>
                  <a:cubicBezTo>
                    <a:pt x="40" y="118"/>
                    <a:pt x="56" y="89"/>
                    <a:pt x="51" y="57"/>
                  </a:cubicBezTo>
                  <a:cubicBezTo>
                    <a:pt x="47" y="24"/>
                    <a:pt x="24" y="0"/>
                    <a:pt x="0" y="3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i$ḷiḓé"/>
            <p:cNvSpPr/>
            <p:nvPr/>
          </p:nvSpPr>
          <p:spPr bwMode="auto">
            <a:xfrm>
              <a:off x="6630988" y="3994150"/>
              <a:ext cx="173038" cy="500063"/>
            </a:xfrm>
            <a:custGeom>
              <a:avLst/>
              <a:gdLst>
                <a:gd name="T0" fmla="*/ 14 w 46"/>
                <a:gd name="T1" fmla="*/ 1 h 133"/>
                <a:gd name="T2" fmla="*/ 1 w 46"/>
                <a:gd name="T3" fmla="*/ 18 h 133"/>
                <a:gd name="T4" fmla="*/ 14 w 46"/>
                <a:gd name="T5" fmla="*/ 119 h 133"/>
                <a:gd name="T6" fmla="*/ 31 w 46"/>
                <a:gd name="T7" fmla="*/ 132 h 133"/>
                <a:gd name="T8" fmla="*/ 45 w 46"/>
                <a:gd name="T9" fmla="*/ 115 h 133"/>
                <a:gd name="T10" fmla="*/ 31 w 46"/>
                <a:gd name="T11" fmla="*/ 14 h 133"/>
                <a:gd name="T12" fmla="*/ 14 w 46"/>
                <a:gd name="T13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33">
                  <a:moveTo>
                    <a:pt x="14" y="1"/>
                  </a:moveTo>
                  <a:cubicBezTo>
                    <a:pt x="6" y="2"/>
                    <a:pt x="0" y="10"/>
                    <a:pt x="1" y="18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5" y="127"/>
                    <a:pt x="23" y="133"/>
                    <a:pt x="31" y="132"/>
                  </a:cubicBezTo>
                  <a:cubicBezTo>
                    <a:pt x="40" y="131"/>
                    <a:pt x="46" y="123"/>
                    <a:pt x="45" y="1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6"/>
                    <a:pt x="22" y="0"/>
                    <a:pt x="14" y="1"/>
                  </a:cubicBezTo>
                  <a:close/>
                </a:path>
              </a:pathLst>
            </a:custGeom>
            <a:solidFill>
              <a:srgbClr val="84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iṥḷïdê"/>
            <p:cNvSpPr/>
            <p:nvPr/>
          </p:nvSpPr>
          <p:spPr bwMode="auto">
            <a:xfrm>
              <a:off x="5394326" y="4178300"/>
              <a:ext cx="207963" cy="455613"/>
            </a:xfrm>
            <a:custGeom>
              <a:avLst/>
              <a:gdLst>
                <a:gd name="T0" fmla="*/ 39 w 55"/>
                <a:gd name="T1" fmla="*/ 0 h 121"/>
                <a:gd name="T2" fmla="*/ 55 w 55"/>
                <a:gd name="T3" fmla="*/ 118 h 121"/>
                <a:gd name="T4" fmla="*/ 4 w 55"/>
                <a:gd name="T5" fmla="*/ 65 h 121"/>
                <a:gd name="T6" fmla="*/ 39 w 55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21">
                  <a:moveTo>
                    <a:pt x="39" y="0"/>
                  </a:moveTo>
                  <a:cubicBezTo>
                    <a:pt x="55" y="118"/>
                    <a:pt x="55" y="118"/>
                    <a:pt x="55" y="118"/>
                  </a:cubicBezTo>
                  <a:cubicBezTo>
                    <a:pt x="31" y="121"/>
                    <a:pt x="8" y="97"/>
                    <a:pt x="4" y="65"/>
                  </a:cubicBezTo>
                  <a:cubicBezTo>
                    <a:pt x="0" y="32"/>
                    <a:pt x="15" y="3"/>
                    <a:pt x="39" y="0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ïṡḻiďe"/>
            <p:cNvSpPr/>
            <p:nvPr/>
          </p:nvSpPr>
          <p:spPr bwMode="auto">
            <a:xfrm>
              <a:off x="5519738" y="4140200"/>
              <a:ext cx="171450" cy="500063"/>
            </a:xfrm>
            <a:custGeom>
              <a:avLst/>
              <a:gdLst>
                <a:gd name="T0" fmla="*/ 15 w 46"/>
                <a:gd name="T1" fmla="*/ 2 h 133"/>
                <a:gd name="T2" fmla="*/ 32 w 46"/>
                <a:gd name="T3" fmla="*/ 15 h 133"/>
                <a:gd name="T4" fmla="*/ 45 w 46"/>
                <a:gd name="T5" fmla="*/ 115 h 133"/>
                <a:gd name="T6" fmla="*/ 32 w 46"/>
                <a:gd name="T7" fmla="*/ 132 h 133"/>
                <a:gd name="T8" fmla="*/ 15 w 46"/>
                <a:gd name="T9" fmla="*/ 119 h 133"/>
                <a:gd name="T10" fmla="*/ 1 w 46"/>
                <a:gd name="T11" fmla="*/ 19 h 133"/>
                <a:gd name="T12" fmla="*/ 15 w 46"/>
                <a:gd name="T13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33">
                  <a:moveTo>
                    <a:pt x="15" y="2"/>
                  </a:moveTo>
                  <a:cubicBezTo>
                    <a:pt x="23" y="0"/>
                    <a:pt x="31" y="6"/>
                    <a:pt x="32" y="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6" y="123"/>
                    <a:pt x="40" y="131"/>
                    <a:pt x="32" y="132"/>
                  </a:cubicBezTo>
                  <a:cubicBezTo>
                    <a:pt x="24" y="133"/>
                    <a:pt x="16" y="127"/>
                    <a:pt x="15" y="1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0"/>
                    <a:pt x="6" y="3"/>
                    <a:pt x="15" y="2"/>
                  </a:cubicBezTo>
                  <a:close/>
                </a:path>
              </a:pathLst>
            </a:custGeom>
            <a:solidFill>
              <a:srgbClr val="84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íṥḻîḑé"/>
            <p:cNvSpPr/>
            <p:nvPr/>
          </p:nvSpPr>
          <p:spPr bwMode="auto">
            <a:xfrm>
              <a:off x="5827713" y="4716463"/>
              <a:ext cx="728663" cy="811213"/>
            </a:xfrm>
            <a:custGeom>
              <a:avLst/>
              <a:gdLst>
                <a:gd name="T0" fmla="*/ 172 w 194"/>
                <a:gd name="T1" fmla="*/ 0 h 216"/>
                <a:gd name="T2" fmla="*/ 22 w 194"/>
                <a:gd name="T3" fmla="*/ 0 h 216"/>
                <a:gd name="T4" fmla="*/ 0 w 194"/>
                <a:gd name="T5" fmla="*/ 21 h 216"/>
                <a:gd name="T6" fmla="*/ 0 w 194"/>
                <a:gd name="T7" fmla="*/ 195 h 216"/>
                <a:gd name="T8" fmla="*/ 22 w 194"/>
                <a:gd name="T9" fmla="*/ 216 h 216"/>
                <a:gd name="T10" fmla="*/ 172 w 194"/>
                <a:gd name="T11" fmla="*/ 216 h 216"/>
                <a:gd name="T12" fmla="*/ 194 w 194"/>
                <a:gd name="T13" fmla="*/ 195 h 216"/>
                <a:gd name="T14" fmla="*/ 194 w 194"/>
                <a:gd name="T15" fmla="*/ 21 h 216"/>
                <a:gd name="T16" fmla="*/ 172 w 194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216">
                  <a:moveTo>
                    <a:pt x="1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7"/>
                    <a:pt x="10" y="216"/>
                    <a:pt x="22" y="216"/>
                  </a:cubicBezTo>
                  <a:cubicBezTo>
                    <a:pt x="172" y="216"/>
                    <a:pt x="172" y="216"/>
                    <a:pt x="172" y="216"/>
                  </a:cubicBezTo>
                  <a:cubicBezTo>
                    <a:pt x="184" y="216"/>
                    <a:pt x="194" y="207"/>
                    <a:pt x="194" y="195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0"/>
                    <a:pt x="184" y="0"/>
                    <a:pt x="172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íşliḍê"/>
            <p:cNvSpPr/>
            <p:nvPr/>
          </p:nvSpPr>
          <p:spPr bwMode="auto">
            <a:xfrm>
              <a:off x="6891338" y="4949825"/>
              <a:ext cx="239713" cy="239713"/>
            </a:xfrm>
            <a:prstGeom prst="ellipse">
              <a:avLst/>
            </a:pr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ís1íḑè"/>
            <p:cNvSpPr/>
            <p:nvPr/>
          </p:nvSpPr>
          <p:spPr bwMode="auto">
            <a:xfrm>
              <a:off x="7070726" y="4419600"/>
              <a:ext cx="244475" cy="239713"/>
            </a:xfrm>
            <a:prstGeom prst="ellipse">
              <a:avLst/>
            </a:prstGeom>
            <a:solidFill>
              <a:srgbClr val="F86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ïṣ1îdê"/>
            <p:cNvSpPr/>
            <p:nvPr/>
          </p:nvSpPr>
          <p:spPr bwMode="auto">
            <a:xfrm>
              <a:off x="7119938" y="4467225"/>
              <a:ext cx="146050" cy="147638"/>
            </a:xfrm>
            <a:prstGeom prst="ellipse">
              <a:avLst/>
            </a:prstGeom>
            <a:solidFill>
              <a:srgbClr val="F8C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íṧľïďê"/>
            <p:cNvSpPr/>
            <p:nvPr/>
          </p:nvSpPr>
          <p:spPr bwMode="auto">
            <a:xfrm>
              <a:off x="5827713" y="4716463"/>
              <a:ext cx="379413" cy="811213"/>
            </a:xfrm>
            <a:custGeom>
              <a:avLst/>
              <a:gdLst>
                <a:gd name="T0" fmla="*/ 101 w 101"/>
                <a:gd name="T1" fmla="*/ 0 h 216"/>
                <a:gd name="T2" fmla="*/ 22 w 101"/>
                <a:gd name="T3" fmla="*/ 0 h 216"/>
                <a:gd name="T4" fmla="*/ 0 w 101"/>
                <a:gd name="T5" fmla="*/ 21 h 216"/>
                <a:gd name="T6" fmla="*/ 0 w 101"/>
                <a:gd name="T7" fmla="*/ 195 h 216"/>
                <a:gd name="T8" fmla="*/ 22 w 101"/>
                <a:gd name="T9" fmla="*/ 216 h 216"/>
                <a:gd name="T10" fmla="*/ 101 w 101"/>
                <a:gd name="T11" fmla="*/ 216 h 216"/>
                <a:gd name="T12" fmla="*/ 101 w 101"/>
                <a:gd name="T1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6">
                  <a:moveTo>
                    <a:pt x="101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07"/>
                    <a:pt x="10" y="216"/>
                    <a:pt x="22" y="216"/>
                  </a:cubicBezTo>
                  <a:cubicBezTo>
                    <a:pt x="101" y="216"/>
                    <a:pt x="101" y="216"/>
                    <a:pt x="101" y="216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C5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íṡlídê"/>
            <p:cNvSpPr/>
            <p:nvPr/>
          </p:nvSpPr>
          <p:spPr bwMode="auto">
            <a:xfrm>
              <a:off x="5899151" y="4813300"/>
              <a:ext cx="585788" cy="349250"/>
            </a:xfrm>
            <a:custGeom>
              <a:avLst/>
              <a:gdLst>
                <a:gd name="T0" fmla="*/ 146 w 156"/>
                <a:gd name="T1" fmla="*/ 0 h 93"/>
                <a:gd name="T2" fmla="*/ 10 w 156"/>
                <a:gd name="T3" fmla="*/ 0 h 93"/>
                <a:gd name="T4" fmla="*/ 0 w 156"/>
                <a:gd name="T5" fmla="*/ 10 h 93"/>
                <a:gd name="T6" fmla="*/ 0 w 156"/>
                <a:gd name="T7" fmla="*/ 83 h 93"/>
                <a:gd name="T8" fmla="*/ 10 w 156"/>
                <a:gd name="T9" fmla="*/ 93 h 93"/>
                <a:gd name="T10" fmla="*/ 146 w 156"/>
                <a:gd name="T11" fmla="*/ 93 h 93"/>
                <a:gd name="T12" fmla="*/ 156 w 156"/>
                <a:gd name="T13" fmla="*/ 83 h 93"/>
                <a:gd name="T14" fmla="*/ 156 w 156"/>
                <a:gd name="T15" fmla="*/ 10 h 93"/>
                <a:gd name="T16" fmla="*/ 146 w 156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93">
                  <a:moveTo>
                    <a:pt x="14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8"/>
                    <a:pt x="4" y="93"/>
                    <a:pt x="10" y="93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52" y="93"/>
                    <a:pt x="156" y="88"/>
                    <a:pt x="156" y="83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5"/>
                    <a:pt x="152" y="0"/>
                    <a:pt x="146" y="0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ïṡļiḑê"/>
            <p:cNvSpPr/>
            <p:nvPr/>
          </p:nvSpPr>
          <p:spPr bwMode="auto">
            <a:xfrm>
              <a:off x="5440363" y="2227263"/>
              <a:ext cx="915988" cy="433388"/>
            </a:xfrm>
            <a:custGeom>
              <a:avLst/>
              <a:gdLst>
                <a:gd name="T0" fmla="*/ 16 w 244"/>
                <a:gd name="T1" fmla="*/ 0 h 115"/>
                <a:gd name="T2" fmla="*/ 228 w 244"/>
                <a:gd name="T3" fmla="*/ 0 h 115"/>
                <a:gd name="T4" fmla="*/ 244 w 244"/>
                <a:gd name="T5" fmla="*/ 16 h 115"/>
                <a:gd name="T6" fmla="*/ 244 w 244"/>
                <a:gd name="T7" fmla="*/ 75 h 115"/>
                <a:gd name="T8" fmla="*/ 228 w 244"/>
                <a:gd name="T9" fmla="*/ 91 h 115"/>
                <a:gd name="T10" fmla="*/ 214 w 244"/>
                <a:gd name="T11" fmla="*/ 91 h 115"/>
                <a:gd name="T12" fmla="*/ 222 w 244"/>
                <a:gd name="T13" fmla="*/ 115 h 115"/>
                <a:gd name="T14" fmla="*/ 184 w 244"/>
                <a:gd name="T15" fmla="*/ 91 h 115"/>
                <a:gd name="T16" fmla="*/ 16 w 244"/>
                <a:gd name="T17" fmla="*/ 91 h 115"/>
                <a:gd name="T18" fmla="*/ 0 w 244"/>
                <a:gd name="T19" fmla="*/ 75 h 115"/>
                <a:gd name="T20" fmla="*/ 0 w 244"/>
                <a:gd name="T21" fmla="*/ 16 h 115"/>
                <a:gd name="T22" fmla="*/ 16 w 244"/>
                <a:gd name="T2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115">
                  <a:moveTo>
                    <a:pt x="16" y="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237" y="0"/>
                    <a:pt x="244" y="7"/>
                    <a:pt x="244" y="16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84"/>
                    <a:pt x="237" y="91"/>
                    <a:pt x="228" y="91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7" y="91"/>
                    <a:pt x="0" y="84"/>
                    <a:pt x="0" y="7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íslïḑê"/>
            <p:cNvSpPr/>
            <p:nvPr/>
          </p:nvSpPr>
          <p:spPr bwMode="auto">
            <a:xfrm>
              <a:off x="5976938" y="2790825"/>
              <a:ext cx="917575" cy="433388"/>
            </a:xfrm>
            <a:custGeom>
              <a:avLst/>
              <a:gdLst>
                <a:gd name="T0" fmla="*/ 228 w 244"/>
                <a:gd name="T1" fmla="*/ 0 h 115"/>
                <a:gd name="T2" fmla="*/ 16 w 244"/>
                <a:gd name="T3" fmla="*/ 0 h 115"/>
                <a:gd name="T4" fmla="*/ 0 w 244"/>
                <a:gd name="T5" fmla="*/ 16 h 115"/>
                <a:gd name="T6" fmla="*/ 0 w 244"/>
                <a:gd name="T7" fmla="*/ 75 h 115"/>
                <a:gd name="T8" fmla="*/ 16 w 244"/>
                <a:gd name="T9" fmla="*/ 91 h 115"/>
                <a:gd name="T10" fmla="*/ 30 w 244"/>
                <a:gd name="T11" fmla="*/ 91 h 115"/>
                <a:gd name="T12" fmla="*/ 21 w 244"/>
                <a:gd name="T13" fmla="*/ 115 h 115"/>
                <a:gd name="T14" fmla="*/ 60 w 244"/>
                <a:gd name="T15" fmla="*/ 91 h 115"/>
                <a:gd name="T16" fmla="*/ 228 w 244"/>
                <a:gd name="T17" fmla="*/ 91 h 115"/>
                <a:gd name="T18" fmla="*/ 244 w 244"/>
                <a:gd name="T19" fmla="*/ 75 h 115"/>
                <a:gd name="T20" fmla="*/ 244 w 244"/>
                <a:gd name="T21" fmla="*/ 16 h 115"/>
                <a:gd name="T22" fmla="*/ 228 w 244"/>
                <a:gd name="T2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4" h="115">
                  <a:moveTo>
                    <a:pt x="22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4"/>
                    <a:pt x="7" y="91"/>
                    <a:pt x="16" y="9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36" y="91"/>
                    <a:pt x="244" y="84"/>
                    <a:pt x="244" y="75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44" y="7"/>
                    <a:pt x="236" y="0"/>
                    <a:pt x="228" y="0"/>
                  </a:cubicBezTo>
                  <a:close/>
                </a:path>
              </a:pathLst>
            </a:custGeom>
            <a:solidFill>
              <a:srgbClr val="EC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îṩḻîḋè"/>
            <p:cNvSpPr/>
            <p:nvPr/>
          </p:nvSpPr>
          <p:spPr bwMode="auto">
            <a:xfrm>
              <a:off x="5410201" y="3276600"/>
              <a:ext cx="322263" cy="327025"/>
            </a:xfrm>
            <a:custGeom>
              <a:avLst/>
              <a:gdLst>
                <a:gd name="T0" fmla="*/ 79 w 86"/>
                <a:gd name="T1" fmla="*/ 57 h 87"/>
                <a:gd name="T2" fmla="*/ 30 w 86"/>
                <a:gd name="T3" fmla="*/ 79 h 87"/>
                <a:gd name="T4" fmla="*/ 7 w 86"/>
                <a:gd name="T5" fmla="*/ 30 h 87"/>
                <a:gd name="T6" fmla="*/ 56 w 86"/>
                <a:gd name="T7" fmla="*/ 8 h 87"/>
                <a:gd name="T8" fmla="*/ 79 w 86"/>
                <a:gd name="T9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7">
                  <a:moveTo>
                    <a:pt x="79" y="57"/>
                  </a:moveTo>
                  <a:cubicBezTo>
                    <a:pt x="72" y="77"/>
                    <a:pt x="50" y="87"/>
                    <a:pt x="30" y="79"/>
                  </a:cubicBezTo>
                  <a:cubicBezTo>
                    <a:pt x="10" y="72"/>
                    <a:pt x="0" y="50"/>
                    <a:pt x="7" y="30"/>
                  </a:cubicBezTo>
                  <a:cubicBezTo>
                    <a:pt x="15" y="10"/>
                    <a:pt x="37" y="0"/>
                    <a:pt x="56" y="8"/>
                  </a:cubicBezTo>
                  <a:cubicBezTo>
                    <a:pt x="76" y="15"/>
                    <a:pt x="86" y="37"/>
                    <a:pt x="79" y="57"/>
                  </a:cubicBezTo>
                  <a:close/>
                </a:path>
              </a:pathLst>
            </a:custGeom>
            <a:solidFill>
              <a:srgbClr val="F8C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iṧľidê"/>
            <p:cNvSpPr/>
            <p:nvPr/>
          </p:nvSpPr>
          <p:spPr bwMode="auto">
            <a:xfrm>
              <a:off x="5489576" y="3355975"/>
              <a:ext cx="44450" cy="55563"/>
            </a:xfrm>
            <a:custGeom>
              <a:avLst/>
              <a:gdLst>
                <a:gd name="T0" fmla="*/ 10 w 12"/>
                <a:gd name="T1" fmla="*/ 9 h 15"/>
                <a:gd name="T2" fmla="*/ 4 w 12"/>
                <a:gd name="T3" fmla="*/ 14 h 15"/>
                <a:gd name="T4" fmla="*/ 2 w 12"/>
                <a:gd name="T5" fmla="*/ 6 h 15"/>
                <a:gd name="T6" fmla="*/ 8 w 12"/>
                <a:gd name="T7" fmla="*/ 1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13"/>
                    <a:pt x="6" y="15"/>
                    <a:pt x="4" y="14"/>
                  </a:cubicBezTo>
                  <a:cubicBezTo>
                    <a:pt x="1" y="13"/>
                    <a:pt x="0" y="9"/>
                    <a:pt x="2" y="6"/>
                  </a:cubicBezTo>
                  <a:cubicBezTo>
                    <a:pt x="3" y="2"/>
                    <a:pt x="6" y="0"/>
                    <a:pt x="8" y="1"/>
                  </a:cubicBezTo>
                  <a:cubicBezTo>
                    <a:pt x="11" y="2"/>
                    <a:pt x="12" y="6"/>
                    <a:pt x="10" y="9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iṥ1íḓê"/>
            <p:cNvSpPr/>
            <p:nvPr/>
          </p:nvSpPr>
          <p:spPr bwMode="auto">
            <a:xfrm>
              <a:off x="5635626" y="3411538"/>
              <a:ext cx="44450" cy="52388"/>
            </a:xfrm>
            <a:custGeom>
              <a:avLst/>
              <a:gdLst>
                <a:gd name="T0" fmla="*/ 10 w 12"/>
                <a:gd name="T1" fmla="*/ 9 h 14"/>
                <a:gd name="T2" fmla="*/ 4 w 12"/>
                <a:gd name="T3" fmla="*/ 13 h 14"/>
                <a:gd name="T4" fmla="*/ 2 w 12"/>
                <a:gd name="T5" fmla="*/ 5 h 14"/>
                <a:gd name="T6" fmla="*/ 8 w 12"/>
                <a:gd name="T7" fmla="*/ 0 h 14"/>
                <a:gd name="T8" fmla="*/ 10 w 12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0" y="9"/>
                  </a:moveTo>
                  <a:cubicBezTo>
                    <a:pt x="9" y="12"/>
                    <a:pt x="6" y="14"/>
                    <a:pt x="4" y="13"/>
                  </a:cubicBezTo>
                  <a:cubicBezTo>
                    <a:pt x="1" y="12"/>
                    <a:pt x="0" y="9"/>
                    <a:pt x="2" y="5"/>
                  </a:cubicBezTo>
                  <a:cubicBezTo>
                    <a:pt x="3" y="2"/>
                    <a:pt x="6" y="0"/>
                    <a:pt x="8" y="0"/>
                  </a:cubicBezTo>
                  <a:cubicBezTo>
                    <a:pt x="11" y="1"/>
                    <a:pt x="12" y="5"/>
                    <a:pt x="10" y="9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îşḻiḍe"/>
            <p:cNvSpPr/>
            <p:nvPr/>
          </p:nvSpPr>
          <p:spPr bwMode="auto">
            <a:xfrm>
              <a:off x="5451476" y="3441700"/>
              <a:ext cx="209550" cy="131763"/>
            </a:xfrm>
            <a:custGeom>
              <a:avLst/>
              <a:gdLst>
                <a:gd name="T0" fmla="*/ 0 w 56"/>
                <a:gd name="T1" fmla="*/ 0 h 35"/>
                <a:gd name="T2" fmla="*/ 21 w 56"/>
                <a:gd name="T3" fmla="*/ 30 h 35"/>
                <a:gd name="T4" fmla="*/ 56 w 56"/>
                <a:gd name="T5" fmla="*/ 21 h 35"/>
                <a:gd name="T6" fmla="*/ 0 w 56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5">
                  <a:moveTo>
                    <a:pt x="0" y="0"/>
                  </a:moveTo>
                  <a:cubicBezTo>
                    <a:pt x="0" y="13"/>
                    <a:pt x="8" y="25"/>
                    <a:pt x="21" y="30"/>
                  </a:cubicBezTo>
                  <a:cubicBezTo>
                    <a:pt x="34" y="35"/>
                    <a:pt x="48" y="31"/>
                    <a:pt x="56" y="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ïṣ1íḋe"/>
            <p:cNvSpPr/>
            <p:nvPr/>
          </p:nvSpPr>
          <p:spPr bwMode="auto">
            <a:xfrm>
              <a:off x="5745163" y="3276600"/>
              <a:ext cx="322263" cy="327025"/>
            </a:xfrm>
            <a:custGeom>
              <a:avLst/>
              <a:gdLst>
                <a:gd name="T0" fmla="*/ 79 w 86"/>
                <a:gd name="T1" fmla="*/ 57 h 87"/>
                <a:gd name="T2" fmla="*/ 30 w 86"/>
                <a:gd name="T3" fmla="*/ 79 h 87"/>
                <a:gd name="T4" fmla="*/ 7 w 86"/>
                <a:gd name="T5" fmla="*/ 30 h 87"/>
                <a:gd name="T6" fmla="*/ 57 w 86"/>
                <a:gd name="T7" fmla="*/ 8 h 87"/>
                <a:gd name="T8" fmla="*/ 79 w 86"/>
                <a:gd name="T9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7">
                  <a:moveTo>
                    <a:pt x="79" y="57"/>
                  </a:moveTo>
                  <a:cubicBezTo>
                    <a:pt x="72" y="77"/>
                    <a:pt x="50" y="87"/>
                    <a:pt x="30" y="79"/>
                  </a:cubicBezTo>
                  <a:cubicBezTo>
                    <a:pt x="10" y="72"/>
                    <a:pt x="0" y="50"/>
                    <a:pt x="7" y="30"/>
                  </a:cubicBezTo>
                  <a:cubicBezTo>
                    <a:pt x="15" y="10"/>
                    <a:pt x="37" y="0"/>
                    <a:pt x="57" y="8"/>
                  </a:cubicBezTo>
                  <a:cubicBezTo>
                    <a:pt x="76" y="15"/>
                    <a:pt x="86" y="37"/>
                    <a:pt x="79" y="57"/>
                  </a:cubicBezTo>
                  <a:close/>
                </a:path>
              </a:pathLst>
            </a:custGeom>
            <a:solidFill>
              <a:srgbClr val="F8C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îṣlîḋè"/>
            <p:cNvSpPr/>
            <p:nvPr/>
          </p:nvSpPr>
          <p:spPr bwMode="auto">
            <a:xfrm>
              <a:off x="5822951" y="3355975"/>
              <a:ext cx="46038" cy="55563"/>
            </a:xfrm>
            <a:custGeom>
              <a:avLst/>
              <a:gdLst>
                <a:gd name="T0" fmla="*/ 11 w 12"/>
                <a:gd name="T1" fmla="*/ 9 h 15"/>
                <a:gd name="T2" fmla="*/ 4 w 12"/>
                <a:gd name="T3" fmla="*/ 14 h 15"/>
                <a:gd name="T4" fmla="*/ 2 w 12"/>
                <a:gd name="T5" fmla="*/ 6 h 15"/>
                <a:gd name="T6" fmla="*/ 9 w 12"/>
                <a:gd name="T7" fmla="*/ 1 h 15"/>
                <a:gd name="T8" fmla="*/ 11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1" y="9"/>
                  </a:moveTo>
                  <a:cubicBezTo>
                    <a:pt x="9" y="13"/>
                    <a:pt x="6" y="15"/>
                    <a:pt x="4" y="14"/>
                  </a:cubicBezTo>
                  <a:cubicBezTo>
                    <a:pt x="1" y="13"/>
                    <a:pt x="0" y="9"/>
                    <a:pt x="2" y="6"/>
                  </a:cubicBezTo>
                  <a:cubicBezTo>
                    <a:pt x="3" y="2"/>
                    <a:pt x="6" y="0"/>
                    <a:pt x="9" y="1"/>
                  </a:cubicBezTo>
                  <a:cubicBezTo>
                    <a:pt x="11" y="2"/>
                    <a:pt x="12" y="6"/>
                    <a:pt x="11" y="9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ïṧ1iḍè"/>
            <p:cNvSpPr/>
            <p:nvPr/>
          </p:nvSpPr>
          <p:spPr bwMode="auto">
            <a:xfrm>
              <a:off x="5970588" y="3411538"/>
              <a:ext cx="44450" cy="52388"/>
            </a:xfrm>
            <a:custGeom>
              <a:avLst/>
              <a:gdLst>
                <a:gd name="T0" fmla="*/ 11 w 12"/>
                <a:gd name="T1" fmla="*/ 9 h 14"/>
                <a:gd name="T2" fmla="*/ 4 w 12"/>
                <a:gd name="T3" fmla="*/ 13 h 14"/>
                <a:gd name="T4" fmla="*/ 2 w 12"/>
                <a:gd name="T5" fmla="*/ 5 h 14"/>
                <a:gd name="T6" fmla="*/ 9 w 12"/>
                <a:gd name="T7" fmla="*/ 0 h 14"/>
                <a:gd name="T8" fmla="*/ 11 w 12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1" y="9"/>
                  </a:moveTo>
                  <a:cubicBezTo>
                    <a:pt x="9" y="12"/>
                    <a:pt x="6" y="14"/>
                    <a:pt x="4" y="13"/>
                  </a:cubicBezTo>
                  <a:cubicBezTo>
                    <a:pt x="1" y="12"/>
                    <a:pt x="0" y="9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1" y="1"/>
                    <a:pt x="12" y="5"/>
                    <a:pt x="11" y="9"/>
                  </a:cubicBez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îṧlïḋe"/>
            <p:cNvSpPr/>
            <p:nvPr/>
          </p:nvSpPr>
          <p:spPr bwMode="auto">
            <a:xfrm>
              <a:off x="5786438" y="3441700"/>
              <a:ext cx="214313" cy="131763"/>
            </a:xfrm>
            <a:custGeom>
              <a:avLst/>
              <a:gdLst>
                <a:gd name="T0" fmla="*/ 0 w 57"/>
                <a:gd name="T1" fmla="*/ 0 h 35"/>
                <a:gd name="T2" fmla="*/ 21 w 57"/>
                <a:gd name="T3" fmla="*/ 30 h 35"/>
                <a:gd name="T4" fmla="*/ 57 w 57"/>
                <a:gd name="T5" fmla="*/ 21 h 35"/>
                <a:gd name="T6" fmla="*/ 0 w 57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35">
                  <a:moveTo>
                    <a:pt x="0" y="0"/>
                  </a:moveTo>
                  <a:cubicBezTo>
                    <a:pt x="0" y="13"/>
                    <a:pt x="8" y="25"/>
                    <a:pt x="21" y="30"/>
                  </a:cubicBezTo>
                  <a:cubicBezTo>
                    <a:pt x="34" y="35"/>
                    <a:pt x="48" y="31"/>
                    <a:pt x="57" y="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4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îšľiḋé"/>
            <p:cNvSpPr/>
            <p:nvPr/>
          </p:nvSpPr>
          <p:spPr bwMode="auto">
            <a:xfrm>
              <a:off x="5530851" y="2303463"/>
              <a:ext cx="695325" cy="33338"/>
            </a:xfrm>
            <a:prstGeom prst="rect">
              <a:avLst/>
            </a:pr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ïṥ1îḓé"/>
            <p:cNvSpPr/>
            <p:nvPr/>
          </p:nvSpPr>
          <p:spPr bwMode="auto">
            <a:xfrm>
              <a:off x="5530851" y="2405063"/>
              <a:ext cx="695325" cy="33338"/>
            </a:xfrm>
            <a:prstGeom prst="rect">
              <a:avLst/>
            </a:pr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ṧľíḍé"/>
            <p:cNvSpPr/>
            <p:nvPr/>
          </p:nvSpPr>
          <p:spPr bwMode="auto">
            <a:xfrm>
              <a:off x="6064251" y="2874963"/>
              <a:ext cx="695325" cy="33338"/>
            </a:xfrm>
            <a:prstGeom prst="rect">
              <a:avLst/>
            </a:pr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îṩlîḍê"/>
            <p:cNvSpPr/>
            <p:nvPr/>
          </p:nvSpPr>
          <p:spPr bwMode="auto">
            <a:xfrm>
              <a:off x="6064251" y="2971800"/>
              <a:ext cx="695325" cy="33338"/>
            </a:xfrm>
            <a:prstGeom prst="rect">
              <a:avLst/>
            </a:prstGeom>
            <a:solidFill>
              <a:srgbClr val="FF6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ïṣļîḑé"/>
            <p:cNvSpPr/>
            <p:nvPr/>
          </p:nvSpPr>
          <p:spPr bwMode="auto">
            <a:xfrm>
              <a:off x="3846513" y="2562225"/>
              <a:ext cx="453650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49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</a:rPr>
                <a:t>H</a:t>
              </a:r>
              <a:endParaRPr kumimoji="0" lang="zh-CN" altLang="zh-CN" sz="4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endParaRPr>
            </a:p>
          </p:txBody>
        </p:sp>
        <p:sp>
          <p:nvSpPr>
            <p:cNvPr id="491" name="ïSľïḑè"/>
            <p:cNvSpPr/>
            <p:nvPr/>
          </p:nvSpPr>
          <p:spPr bwMode="auto">
            <a:xfrm>
              <a:off x="4252913" y="2562225"/>
              <a:ext cx="139462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250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49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</a:rPr>
                <a:t>i</a:t>
              </a:r>
              <a:endParaRPr kumimoji="0" lang="zh-CN" altLang="zh-CN" sz="4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endParaRP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060341" y="4866312"/>
            <a:ext cx="1330402" cy="717913"/>
            <a:chOff x="-347591" y="-496199"/>
            <a:chExt cx="10031687" cy="6410563"/>
          </a:xfrm>
        </p:grpSpPr>
        <p:sp>
          <p:nvSpPr>
            <p:cNvPr id="493" name="îšlîḓè"/>
            <p:cNvSpPr/>
            <p:nvPr/>
          </p:nvSpPr>
          <p:spPr>
            <a:xfrm>
              <a:off x="-347591" y="-496199"/>
              <a:ext cx="7209" cy="7209"/>
            </a:xfrm>
            <a:custGeom>
              <a:avLst/>
              <a:gdLst/>
              <a:ahLst/>
              <a:cxnLst/>
              <a:rect l="l" t="t" r="r" b="b"/>
              <a:pathLst>
                <a:path w="7209" h="7209"/>
              </a:pathLst>
            </a:custGeom>
            <a:solidFill>
              <a:srgbClr val="D65B5F"/>
            </a:solidFill>
            <a:ln w="7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94" name="ïSḷiḑê"/>
            <p:cNvGrpSpPr/>
            <p:nvPr/>
          </p:nvGrpSpPr>
          <p:grpSpPr>
            <a:xfrm>
              <a:off x="2507904" y="1350035"/>
              <a:ext cx="7176192" cy="4564329"/>
              <a:chOff x="2298169" y="928042"/>
              <a:chExt cx="8369831" cy="5323529"/>
            </a:xfrm>
          </p:grpSpPr>
          <p:sp>
            <p:nvSpPr>
              <p:cNvPr id="495" name="îšļíḓe"/>
              <p:cNvSpPr/>
              <p:nvPr/>
            </p:nvSpPr>
            <p:spPr>
              <a:xfrm>
                <a:off x="2510692" y="2056279"/>
                <a:ext cx="8121275" cy="4194643"/>
              </a:xfrm>
              <a:custGeom>
                <a:avLst/>
                <a:gdLst>
                  <a:gd name="connsiteX0" fmla="*/ 154776 w 8121275"/>
                  <a:gd name="connsiteY0" fmla="*/ 4191419 h 4194643"/>
                  <a:gd name="connsiteX1" fmla="*/ 301627 w 8121275"/>
                  <a:gd name="connsiteY1" fmla="*/ 1674990 h 4194643"/>
                  <a:gd name="connsiteX2" fmla="*/ 2982785 w 8121275"/>
                  <a:gd name="connsiteY2" fmla="*/ 614523 h 4194643"/>
                  <a:gd name="connsiteX3" fmla="*/ 4862356 w 8121275"/>
                  <a:gd name="connsiteY3" fmla="*/ 216434 h 4194643"/>
                  <a:gd name="connsiteX4" fmla="*/ 7085949 w 8121275"/>
                  <a:gd name="connsiteY4" fmla="*/ 1706639 h 4194643"/>
                  <a:gd name="connsiteX5" fmla="*/ 7844857 w 8121275"/>
                  <a:gd name="connsiteY5" fmla="*/ 4194447 h 4194643"/>
                  <a:gd name="connsiteX6" fmla="*/ 1061040 w 8121275"/>
                  <a:gd name="connsiteY6" fmla="*/ 4191419 h 4194643"/>
                  <a:gd name="connsiteX7" fmla="*/ 154776 w 8121275"/>
                  <a:gd name="connsiteY7" fmla="*/ 4191419 h 4194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21275" h="4194643">
                    <a:moveTo>
                      <a:pt x="154776" y="4191419"/>
                    </a:moveTo>
                    <a:cubicBezTo>
                      <a:pt x="154776" y="4191419"/>
                      <a:pt x="-277773" y="2523796"/>
                      <a:pt x="301627" y="1674990"/>
                    </a:cubicBezTo>
                    <a:cubicBezTo>
                      <a:pt x="897392" y="802682"/>
                      <a:pt x="2176008" y="487858"/>
                      <a:pt x="2982785" y="614523"/>
                    </a:cubicBezTo>
                    <a:cubicBezTo>
                      <a:pt x="4133582" y="795257"/>
                      <a:pt x="3914280" y="750344"/>
                      <a:pt x="4862356" y="216434"/>
                    </a:cubicBezTo>
                    <a:cubicBezTo>
                      <a:pt x="6129582" y="-497273"/>
                      <a:pt x="7577758" y="696708"/>
                      <a:pt x="7085949" y="1706639"/>
                    </a:cubicBezTo>
                    <a:cubicBezTo>
                      <a:pt x="6688724" y="2522283"/>
                      <a:pt x="8867908" y="2671296"/>
                      <a:pt x="7844857" y="4194447"/>
                    </a:cubicBezTo>
                    <a:lnTo>
                      <a:pt x="1061040" y="4191419"/>
                    </a:lnTo>
                    <a:lnTo>
                      <a:pt x="154776" y="4191419"/>
                    </a:lnTo>
                    <a:close/>
                  </a:path>
                </a:pathLst>
              </a:custGeom>
              <a:solidFill>
                <a:srgbClr val="F6DFD7">
                  <a:alpha val="53000"/>
                </a:srgbClr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6" name="îŝ1ïḑè"/>
              <p:cNvSpPr/>
              <p:nvPr/>
            </p:nvSpPr>
            <p:spPr>
              <a:xfrm rot="10800000">
                <a:off x="4382624" y="985282"/>
                <a:ext cx="3301001" cy="2411463"/>
              </a:xfrm>
              <a:custGeom>
                <a:avLst/>
                <a:gdLst>
                  <a:gd name="connsiteX0" fmla="*/ -367 w 3301001"/>
                  <a:gd name="connsiteY0" fmla="*/ -198 h 2411463"/>
                  <a:gd name="connsiteX1" fmla="*/ 3300635 w 3301001"/>
                  <a:gd name="connsiteY1" fmla="*/ -198 h 2411463"/>
                  <a:gd name="connsiteX2" fmla="*/ 3300635 w 3301001"/>
                  <a:gd name="connsiteY2" fmla="*/ 2411266 h 2411463"/>
                  <a:gd name="connsiteX3" fmla="*/ -367 w 3301001"/>
                  <a:gd name="connsiteY3" fmla="*/ 2411266 h 241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1001" h="2411463">
                    <a:moveTo>
                      <a:pt x="-367" y="-198"/>
                    </a:moveTo>
                    <a:lnTo>
                      <a:pt x="3300635" y="-198"/>
                    </a:lnTo>
                    <a:lnTo>
                      <a:pt x="3300635" y="2411266"/>
                    </a:lnTo>
                    <a:lnTo>
                      <a:pt x="-367" y="2411266"/>
                    </a:lnTo>
                    <a:close/>
                  </a:path>
                </a:pathLst>
              </a:custGeom>
              <a:solidFill>
                <a:srgbClr val="FA8F6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7" name="íśļîḋe"/>
              <p:cNvSpPr/>
              <p:nvPr/>
            </p:nvSpPr>
            <p:spPr>
              <a:xfrm rot="10800000">
                <a:off x="4461853" y="1118003"/>
                <a:ext cx="3142615" cy="2188483"/>
              </a:xfrm>
              <a:custGeom>
                <a:avLst/>
                <a:gdLst>
                  <a:gd name="connsiteX0" fmla="*/ -367 w 3142615"/>
                  <a:gd name="connsiteY0" fmla="*/ -198 h 2188483"/>
                  <a:gd name="connsiteX1" fmla="*/ 3142249 w 3142615"/>
                  <a:gd name="connsiteY1" fmla="*/ -198 h 2188483"/>
                  <a:gd name="connsiteX2" fmla="*/ 3142249 w 3142615"/>
                  <a:gd name="connsiteY2" fmla="*/ 2188286 h 2188483"/>
                  <a:gd name="connsiteX3" fmla="*/ -367 w 3142615"/>
                  <a:gd name="connsiteY3" fmla="*/ 2188286 h 2188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2615" h="2188483">
                    <a:moveTo>
                      <a:pt x="-367" y="-198"/>
                    </a:moveTo>
                    <a:lnTo>
                      <a:pt x="3142249" y="-198"/>
                    </a:lnTo>
                    <a:lnTo>
                      <a:pt x="3142249" y="2188286"/>
                    </a:lnTo>
                    <a:lnTo>
                      <a:pt x="-367" y="2188286"/>
                    </a:lnTo>
                    <a:close/>
                  </a:path>
                </a:pathLst>
              </a:custGeom>
              <a:solidFill>
                <a:srgbClr val="F6DFD7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8" name="iṩ1iďe"/>
              <p:cNvSpPr/>
              <p:nvPr/>
            </p:nvSpPr>
            <p:spPr>
              <a:xfrm>
                <a:off x="4303612" y="928042"/>
                <a:ext cx="3459098" cy="98621"/>
              </a:xfrm>
              <a:prstGeom prst="roundRect">
                <a:avLst>
                  <a:gd name="adj" fmla="val 50000"/>
                </a:avLst>
              </a:pr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9" name="iṣliďè"/>
              <p:cNvSpPr/>
              <p:nvPr/>
            </p:nvSpPr>
            <p:spPr>
              <a:xfrm>
                <a:off x="4793835" y="1524455"/>
                <a:ext cx="917870" cy="1283446"/>
              </a:xfrm>
              <a:custGeom>
                <a:avLst/>
                <a:gdLst>
                  <a:gd name="connsiteX0" fmla="*/ 917870 w 917870"/>
                  <a:gd name="connsiteY0" fmla="*/ 1283446 h 1283446"/>
                  <a:gd name="connsiteX1" fmla="*/ 0 w 917870"/>
                  <a:gd name="connsiteY1" fmla="*/ 1283446 h 1283446"/>
                  <a:gd name="connsiteX2" fmla="*/ 0 w 917870"/>
                  <a:gd name="connsiteY2" fmla="*/ 139641 h 1283446"/>
                  <a:gd name="connsiteX3" fmla="*/ 154564 w 917870"/>
                  <a:gd name="connsiteY3" fmla="*/ 0 h 1283446"/>
                  <a:gd name="connsiteX4" fmla="*/ 917870 w 917870"/>
                  <a:gd name="connsiteY4" fmla="*/ 0 h 1283446"/>
                  <a:gd name="connsiteX5" fmla="*/ 917870 w 917870"/>
                  <a:gd name="connsiteY5" fmla="*/ 1283446 h 1283446"/>
                  <a:gd name="connsiteX6" fmla="*/ 917870 w 917870"/>
                  <a:gd name="connsiteY6" fmla="*/ 1283446 h 1283446"/>
                  <a:gd name="connsiteX7" fmla="*/ 917870 w 917870"/>
                  <a:gd name="connsiteY7" fmla="*/ 1283446 h 128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870" h="1283446">
                    <a:moveTo>
                      <a:pt x="917870" y="1283446"/>
                    </a:moveTo>
                    <a:lnTo>
                      <a:pt x="0" y="1283446"/>
                    </a:lnTo>
                    <a:lnTo>
                      <a:pt x="0" y="139641"/>
                    </a:lnTo>
                    <a:lnTo>
                      <a:pt x="154564" y="0"/>
                    </a:lnTo>
                    <a:lnTo>
                      <a:pt x="917870" y="0"/>
                    </a:lnTo>
                    <a:lnTo>
                      <a:pt x="917870" y="1283446"/>
                    </a:lnTo>
                    <a:lnTo>
                      <a:pt x="917870" y="1283446"/>
                    </a:lnTo>
                    <a:lnTo>
                      <a:pt x="917870" y="1283446"/>
                    </a:ln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0" name="íşļiďè"/>
              <p:cNvSpPr/>
              <p:nvPr/>
            </p:nvSpPr>
            <p:spPr>
              <a:xfrm>
                <a:off x="4793835" y="1524455"/>
                <a:ext cx="155573" cy="140001"/>
              </a:xfrm>
              <a:custGeom>
                <a:avLst/>
                <a:gdLst>
                  <a:gd name="connsiteX0" fmla="*/ 0 w 155573"/>
                  <a:gd name="connsiteY0" fmla="*/ 140002 h 140001"/>
                  <a:gd name="connsiteX1" fmla="*/ 150744 w 155573"/>
                  <a:gd name="connsiteY1" fmla="*/ 140002 h 140001"/>
                  <a:gd name="connsiteX2" fmla="*/ 155574 w 155573"/>
                  <a:gd name="connsiteY2" fmla="*/ 0 h 140001"/>
                  <a:gd name="connsiteX3" fmla="*/ 0 w 155573"/>
                  <a:gd name="connsiteY3" fmla="*/ 140002 h 140001"/>
                  <a:gd name="connsiteX4" fmla="*/ 0 w 155573"/>
                  <a:gd name="connsiteY4" fmla="*/ 140002 h 140001"/>
                  <a:gd name="connsiteX5" fmla="*/ 0 w 155573"/>
                  <a:gd name="connsiteY5" fmla="*/ 140002 h 14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573" h="140001">
                    <a:moveTo>
                      <a:pt x="0" y="140002"/>
                    </a:moveTo>
                    <a:lnTo>
                      <a:pt x="150744" y="140002"/>
                    </a:lnTo>
                    <a:lnTo>
                      <a:pt x="155574" y="0"/>
                    </a:lnTo>
                    <a:lnTo>
                      <a:pt x="0" y="140002"/>
                    </a:lnTo>
                    <a:lnTo>
                      <a:pt x="0" y="140002"/>
                    </a:lnTo>
                    <a:lnTo>
                      <a:pt x="0" y="140002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1" name="ïṧḻíḋè"/>
              <p:cNvSpPr/>
              <p:nvPr/>
            </p:nvSpPr>
            <p:spPr>
              <a:xfrm>
                <a:off x="5119400" y="1611686"/>
                <a:ext cx="295575" cy="37199"/>
              </a:xfrm>
              <a:custGeom>
                <a:avLst/>
                <a:gdLst>
                  <a:gd name="connsiteX0" fmla="*/ 0 w 295575"/>
                  <a:gd name="connsiteY0" fmla="*/ 0 h 37199"/>
                  <a:gd name="connsiteX1" fmla="*/ 295575 w 295575"/>
                  <a:gd name="connsiteY1" fmla="*/ 0 h 37199"/>
                  <a:gd name="connsiteX2" fmla="*/ 295575 w 295575"/>
                  <a:gd name="connsiteY2" fmla="*/ 37199 h 37199"/>
                  <a:gd name="connsiteX3" fmla="*/ 0 w 295575"/>
                  <a:gd name="connsiteY3" fmla="*/ 37199 h 37199"/>
                  <a:gd name="connsiteX4" fmla="*/ 0 w 295575"/>
                  <a:gd name="connsiteY4" fmla="*/ 0 h 37199"/>
                  <a:gd name="connsiteX5" fmla="*/ 0 w 295575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5575" h="37199">
                    <a:moveTo>
                      <a:pt x="0" y="0"/>
                    </a:moveTo>
                    <a:lnTo>
                      <a:pt x="295575" y="0"/>
                    </a:lnTo>
                    <a:lnTo>
                      <a:pt x="295575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2" name="íŝľïḋè"/>
              <p:cNvSpPr/>
              <p:nvPr/>
            </p:nvSpPr>
            <p:spPr>
              <a:xfrm>
                <a:off x="5049760" y="1690987"/>
                <a:ext cx="434856" cy="37199"/>
              </a:xfrm>
              <a:custGeom>
                <a:avLst/>
                <a:gdLst>
                  <a:gd name="connsiteX0" fmla="*/ 0 w 434856"/>
                  <a:gd name="connsiteY0" fmla="*/ 0 h 37199"/>
                  <a:gd name="connsiteX1" fmla="*/ 434856 w 434856"/>
                  <a:gd name="connsiteY1" fmla="*/ 0 h 37199"/>
                  <a:gd name="connsiteX2" fmla="*/ 434856 w 434856"/>
                  <a:gd name="connsiteY2" fmla="*/ 37199 h 37199"/>
                  <a:gd name="connsiteX3" fmla="*/ 0 w 434856"/>
                  <a:gd name="connsiteY3" fmla="*/ 37199 h 37199"/>
                  <a:gd name="connsiteX4" fmla="*/ 0 w 434856"/>
                  <a:gd name="connsiteY4" fmla="*/ 0 h 37199"/>
                  <a:gd name="connsiteX5" fmla="*/ 0 w 434856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4856" h="37199">
                    <a:moveTo>
                      <a:pt x="0" y="0"/>
                    </a:moveTo>
                    <a:lnTo>
                      <a:pt x="434856" y="0"/>
                    </a:lnTo>
                    <a:lnTo>
                      <a:pt x="434856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3" name="ïśḷîďe"/>
              <p:cNvSpPr/>
              <p:nvPr/>
            </p:nvSpPr>
            <p:spPr>
              <a:xfrm>
                <a:off x="4883949" y="1928889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4" name="ïṥḻíḋe"/>
              <p:cNvSpPr/>
              <p:nvPr/>
            </p:nvSpPr>
            <p:spPr>
              <a:xfrm>
                <a:off x="4883949" y="2022608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5" name="iṡḻïḑé"/>
              <p:cNvSpPr/>
              <p:nvPr/>
            </p:nvSpPr>
            <p:spPr>
              <a:xfrm>
                <a:off x="4883949" y="2116327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6" name="ïṡľiďè"/>
              <p:cNvSpPr/>
              <p:nvPr/>
            </p:nvSpPr>
            <p:spPr>
              <a:xfrm>
                <a:off x="4883949" y="2210046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7" name="išlîḑe"/>
              <p:cNvSpPr/>
              <p:nvPr/>
            </p:nvSpPr>
            <p:spPr>
              <a:xfrm>
                <a:off x="4883949" y="2303765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8" name="îṡľïḍé"/>
              <p:cNvSpPr/>
              <p:nvPr/>
            </p:nvSpPr>
            <p:spPr>
              <a:xfrm>
                <a:off x="4883949" y="2397484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9" name="îṥ1ídè"/>
              <p:cNvSpPr/>
              <p:nvPr/>
            </p:nvSpPr>
            <p:spPr>
              <a:xfrm>
                <a:off x="4883949" y="2491203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íṡľïḍê"/>
              <p:cNvSpPr/>
              <p:nvPr/>
            </p:nvSpPr>
            <p:spPr>
              <a:xfrm>
                <a:off x="4883949" y="2584922"/>
                <a:ext cx="737641" cy="37199"/>
              </a:xfrm>
              <a:custGeom>
                <a:avLst/>
                <a:gdLst>
                  <a:gd name="connsiteX0" fmla="*/ 0 w 737641"/>
                  <a:gd name="connsiteY0" fmla="*/ 0 h 37199"/>
                  <a:gd name="connsiteX1" fmla="*/ 737641 w 737641"/>
                  <a:gd name="connsiteY1" fmla="*/ 0 h 37199"/>
                  <a:gd name="connsiteX2" fmla="*/ 737641 w 737641"/>
                  <a:gd name="connsiteY2" fmla="*/ 37199 h 37199"/>
                  <a:gd name="connsiteX3" fmla="*/ 0 w 737641"/>
                  <a:gd name="connsiteY3" fmla="*/ 37199 h 37199"/>
                  <a:gd name="connsiteX4" fmla="*/ 0 w 737641"/>
                  <a:gd name="connsiteY4" fmla="*/ 0 h 37199"/>
                  <a:gd name="connsiteX5" fmla="*/ 0 w 737641"/>
                  <a:gd name="connsiteY5" fmla="*/ 0 h 3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7641" h="37199">
                    <a:moveTo>
                      <a:pt x="0" y="0"/>
                    </a:moveTo>
                    <a:lnTo>
                      <a:pt x="737641" y="0"/>
                    </a:lnTo>
                    <a:lnTo>
                      <a:pt x="737641" y="37199"/>
                    </a:lnTo>
                    <a:lnTo>
                      <a:pt x="0" y="371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B69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1" name="íṣ1ïďê"/>
              <p:cNvSpPr/>
              <p:nvPr/>
            </p:nvSpPr>
            <p:spPr>
              <a:xfrm>
                <a:off x="6766837" y="1632592"/>
                <a:ext cx="501757" cy="447256"/>
              </a:xfrm>
              <a:custGeom>
                <a:avLst/>
                <a:gdLst>
                  <a:gd name="connsiteX0" fmla="*/ 0 w 501757"/>
                  <a:gd name="connsiteY0" fmla="*/ 0 h 447256"/>
                  <a:gd name="connsiteX1" fmla="*/ 501758 w 501757"/>
                  <a:gd name="connsiteY1" fmla="*/ 0 h 447256"/>
                  <a:gd name="connsiteX2" fmla="*/ 501758 w 501757"/>
                  <a:gd name="connsiteY2" fmla="*/ 447256 h 447256"/>
                  <a:gd name="connsiteX3" fmla="*/ 0 w 501757"/>
                  <a:gd name="connsiteY3" fmla="*/ 447256 h 447256"/>
                  <a:gd name="connsiteX4" fmla="*/ 0 w 501757"/>
                  <a:gd name="connsiteY4" fmla="*/ 0 h 447256"/>
                  <a:gd name="connsiteX5" fmla="*/ 0 w 501757"/>
                  <a:gd name="connsiteY5" fmla="*/ 0 h 4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1757" h="447256">
                    <a:moveTo>
                      <a:pt x="0" y="0"/>
                    </a:moveTo>
                    <a:lnTo>
                      <a:pt x="501758" y="0"/>
                    </a:lnTo>
                    <a:lnTo>
                      <a:pt x="501758" y="447256"/>
                    </a:lnTo>
                    <a:lnTo>
                      <a:pt x="0" y="4472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F6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ïṥľíḑê"/>
              <p:cNvSpPr/>
              <p:nvPr/>
            </p:nvSpPr>
            <p:spPr>
              <a:xfrm>
                <a:off x="6996304" y="1663448"/>
                <a:ext cx="43254" cy="43254"/>
              </a:xfrm>
              <a:custGeom>
                <a:avLst/>
                <a:gdLst>
                  <a:gd name="connsiteX0" fmla="*/ -367 w 43254"/>
                  <a:gd name="connsiteY0" fmla="*/ 21430 h 43254"/>
                  <a:gd name="connsiteX1" fmla="*/ 21260 w 43254"/>
                  <a:gd name="connsiteY1" fmla="*/ -198 h 43254"/>
                  <a:gd name="connsiteX2" fmla="*/ 42888 w 43254"/>
                  <a:gd name="connsiteY2" fmla="*/ 21430 h 43254"/>
                  <a:gd name="connsiteX3" fmla="*/ 21260 w 43254"/>
                  <a:gd name="connsiteY3" fmla="*/ 43057 h 43254"/>
                  <a:gd name="connsiteX4" fmla="*/ -367 w 43254"/>
                  <a:gd name="connsiteY4" fmla="*/ 21430 h 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54" h="43254">
                    <a:moveTo>
                      <a:pt x="-367" y="21430"/>
                    </a:moveTo>
                    <a:cubicBezTo>
                      <a:pt x="-367" y="9484"/>
                      <a:pt x="9293" y="-198"/>
                      <a:pt x="21260" y="-198"/>
                    </a:cubicBezTo>
                    <a:cubicBezTo>
                      <a:pt x="33227" y="-198"/>
                      <a:pt x="42888" y="9484"/>
                      <a:pt x="42888" y="21430"/>
                    </a:cubicBezTo>
                    <a:cubicBezTo>
                      <a:pt x="42888" y="33375"/>
                      <a:pt x="33227" y="43057"/>
                      <a:pt x="21260" y="43057"/>
                    </a:cubicBezTo>
                    <a:cubicBezTo>
                      <a:pt x="9293" y="43057"/>
                      <a:pt x="-367" y="33375"/>
                      <a:pt x="-367" y="21430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3" name="ï$ḻïḓê"/>
              <p:cNvSpPr/>
              <p:nvPr/>
            </p:nvSpPr>
            <p:spPr>
              <a:xfrm>
                <a:off x="6751337" y="2320779"/>
                <a:ext cx="536721" cy="478399"/>
              </a:xfrm>
              <a:custGeom>
                <a:avLst/>
                <a:gdLst>
                  <a:gd name="connsiteX0" fmla="*/ 0 w 536721"/>
                  <a:gd name="connsiteY0" fmla="*/ 36046 h 478399"/>
                  <a:gd name="connsiteX1" fmla="*/ 502983 w 536721"/>
                  <a:gd name="connsiteY1" fmla="*/ 0 h 478399"/>
                  <a:gd name="connsiteX2" fmla="*/ 536721 w 536721"/>
                  <a:gd name="connsiteY2" fmla="*/ 444733 h 478399"/>
                  <a:gd name="connsiteX3" fmla="*/ 31287 w 536721"/>
                  <a:gd name="connsiteY3" fmla="*/ 478400 h 478399"/>
                  <a:gd name="connsiteX4" fmla="*/ 0 w 536721"/>
                  <a:gd name="connsiteY4" fmla="*/ 36046 h 478399"/>
                  <a:gd name="connsiteX5" fmla="*/ 0 w 536721"/>
                  <a:gd name="connsiteY5" fmla="*/ 36046 h 478399"/>
                  <a:gd name="connsiteX6" fmla="*/ 0 w 536721"/>
                  <a:gd name="connsiteY6" fmla="*/ 36046 h 47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6721" h="478399">
                    <a:moveTo>
                      <a:pt x="0" y="36046"/>
                    </a:moveTo>
                    <a:lnTo>
                      <a:pt x="502983" y="0"/>
                    </a:lnTo>
                    <a:lnTo>
                      <a:pt x="536721" y="444733"/>
                    </a:lnTo>
                    <a:lnTo>
                      <a:pt x="31287" y="478400"/>
                    </a:lnTo>
                    <a:lnTo>
                      <a:pt x="0" y="36046"/>
                    </a:lnTo>
                    <a:lnTo>
                      <a:pt x="0" y="36046"/>
                    </a:lnTo>
                    <a:lnTo>
                      <a:pt x="0" y="36046"/>
                    </a:ln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4" name="ï$ḻíḋe"/>
              <p:cNvSpPr/>
              <p:nvPr/>
            </p:nvSpPr>
            <p:spPr>
              <a:xfrm>
                <a:off x="6986068" y="2397170"/>
                <a:ext cx="43552" cy="42743"/>
              </a:xfrm>
              <a:custGeom>
                <a:avLst/>
                <a:gdLst>
                  <a:gd name="connsiteX0" fmla="*/ -151 w 43552"/>
                  <a:gd name="connsiteY0" fmla="*/ 23113 h 42743"/>
                  <a:gd name="connsiteX1" fmla="*/ 19891 w 43552"/>
                  <a:gd name="connsiteY1" fmla="*/ -136 h 42743"/>
                  <a:gd name="connsiteX2" fmla="*/ 43104 w 43552"/>
                  <a:gd name="connsiteY2" fmla="*/ 19869 h 42743"/>
                  <a:gd name="connsiteX3" fmla="*/ 24216 w 43552"/>
                  <a:gd name="connsiteY3" fmla="*/ 42355 h 42743"/>
                  <a:gd name="connsiteX4" fmla="*/ 22126 w 43552"/>
                  <a:gd name="connsiteY4" fmla="*/ 42434 h 42743"/>
                  <a:gd name="connsiteX5" fmla="*/ -295 w 43552"/>
                  <a:gd name="connsiteY5" fmla="*/ 24253 h 42743"/>
                  <a:gd name="connsiteX6" fmla="*/ -367 w 43552"/>
                  <a:gd name="connsiteY6" fmla="*/ 23113 h 4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52" h="42743">
                    <a:moveTo>
                      <a:pt x="-151" y="23113"/>
                    </a:moveTo>
                    <a:cubicBezTo>
                      <a:pt x="-1016" y="11168"/>
                      <a:pt x="7923" y="758"/>
                      <a:pt x="19891" y="-136"/>
                    </a:cubicBezTo>
                    <a:cubicBezTo>
                      <a:pt x="31786" y="-1030"/>
                      <a:pt x="42239" y="7924"/>
                      <a:pt x="43104" y="19869"/>
                    </a:cubicBezTo>
                    <a:cubicBezTo>
                      <a:pt x="44113" y="31296"/>
                      <a:pt x="35679" y="41360"/>
                      <a:pt x="24216" y="42355"/>
                    </a:cubicBezTo>
                    <a:cubicBezTo>
                      <a:pt x="23495" y="42420"/>
                      <a:pt x="22846" y="42441"/>
                      <a:pt x="22126" y="42434"/>
                    </a:cubicBezTo>
                    <a:cubicBezTo>
                      <a:pt x="10951" y="43602"/>
                      <a:pt x="858" y="35463"/>
                      <a:pt x="-295" y="24253"/>
                    </a:cubicBezTo>
                    <a:cubicBezTo>
                      <a:pt x="-295" y="23878"/>
                      <a:pt x="-367" y="23495"/>
                      <a:pt x="-367" y="23113"/>
                    </a:cubicBezTo>
                    <a:close/>
                  </a:path>
                </a:pathLst>
              </a:custGeom>
              <a:solidFill>
                <a:srgbClr val="FA8F6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5" name="îṡlïďè"/>
              <p:cNvSpPr/>
              <p:nvPr/>
            </p:nvSpPr>
            <p:spPr>
              <a:xfrm>
                <a:off x="5965683" y="2312993"/>
                <a:ext cx="548400" cy="493971"/>
              </a:xfrm>
              <a:custGeom>
                <a:avLst/>
                <a:gdLst>
                  <a:gd name="connsiteX0" fmla="*/ 0 w 548400"/>
                  <a:gd name="connsiteY0" fmla="*/ 52771 h 493971"/>
                  <a:gd name="connsiteX1" fmla="*/ 500243 w 548400"/>
                  <a:gd name="connsiteY1" fmla="*/ 0 h 493971"/>
                  <a:gd name="connsiteX2" fmla="*/ 548400 w 548400"/>
                  <a:gd name="connsiteY2" fmla="*/ 441200 h 493971"/>
                  <a:gd name="connsiteX3" fmla="*/ 48085 w 548400"/>
                  <a:gd name="connsiteY3" fmla="*/ 493971 h 493971"/>
                  <a:gd name="connsiteX4" fmla="*/ 0 w 548400"/>
                  <a:gd name="connsiteY4" fmla="*/ 52771 h 493971"/>
                  <a:gd name="connsiteX5" fmla="*/ 0 w 548400"/>
                  <a:gd name="connsiteY5" fmla="*/ 52771 h 493971"/>
                  <a:gd name="connsiteX6" fmla="*/ 0 w 548400"/>
                  <a:gd name="connsiteY6" fmla="*/ 52771 h 493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8400" h="493971">
                    <a:moveTo>
                      <a:pt x="0" y="52771"/>
                    </a:moveTo>
                    <a:lnTo>
                      <a:pt x="500243" y="0"/>
                    </a:lnTo>
                    <a:lnTo>
                      <a:pt x="548400" y="441200"/>
                    </a:lnTo>
                    <a:lnTo>
                      <a:pt x="48085" y="493971"/>
                    </a:lnTo>
                    <a:lnTo>
                      <a:pt x="0" y="52771"/>
                    </a:lnTo>
                    <a:lnTo>
                      <a:pt x="0" y="52771"/>
                    </a:lnTo>
                    <a:lnTo>
                      <a:pt x="0" y="52771"/>
                    </a:ln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6" name="ïśļíḋê"/>
              <p:cNvSpPr/>
              <p:nvPr/>
            </p:nvSpPr>
            <p:spPr>
              <a:xfrm>
                <a:off x="6202931" y="2379317"/>
                <a:ext cx="37642" cy="37517"/>
              </a:xfrm>
              <a:custGeom>
                <a:avLst/>
                <a:gdLst>
                  <a:gd name="connsiteX0" fmla="*/ -362 w 37642"/>
                  <a:gd name="connsiteY0" fmla="*/ 21430 h 37517"/>
                  <a:gd name="connsiteX1" fmla="*/ 16724 w 37642"/>
                  <a:gd name="connsiteY1" fmla="*/ -198 h 37517"/>
                  <a:gd name="connsiteX2" fmla="*/ 36982 w 37642"/>
                  <a:gd name="connsiteY2" fmla="*/ 16888 h 37517"/>
                  <a:gd name="connsiteX3" fmla="*/ 23263 w 37642"/>
                  <a:gd name="connsiteY3" fmla="*/ 36901 h 37517"/>
                  <a:gd name="connsiteX4" fmla="*/ 21410 w 37642"/>
                  <a:gd name="connsiteY4" fmla="*/ 37146 h 37517"/>
                  <a:gd name="connsiteX5" fmla="*/ -218 w 37642"/>
                  <a:gd name="connsiteY5" fmla="*/ 21574 h 37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642" h="37517">
                    <a:moveTo>
                      <a:pt x="-362" y="21430"/>
                    </a:moveTo>
                    <a:cubicBezTo>
                      <a:pt x="-593" y="11056"/>
                      <a:pt x="6581" y="1980"/>
                      <a:pt x="16724" y="-198"/>
                    </a:cubicBezTo>
                    <a:cubicBezTo>
                      <a:pt x="27610" y="-198"/>
                      <a:pt x="36982" y="6002"/>
                      <a:pt x="36982" y="16888"/>
                    </a:cubicBezTo>
                    <a:cubicBezTo>
                      <a:pt x="38719" y="26203"/>
                      <a:pt x="32577" y="35163"/>
                      <a:pt x="23263" y="36901"/>
                    </a:cubicBezTo>
                    <a:cubicBezTo>
                      <a:pt x="22650" y="37016"/>
                      <a:pt x="22030" y="37095"/>
                      <a:pt x="21410" y="37146"/>
                    </a:cubicBezTo>
                    <a:cubicBezTo>
                      <a:pt x="11209" y="38516"/>
                      <a:pt x="1722" y="31681"/>
                      <a:pt x="-218" y="21574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7" name="işľíḓê"/>
              <p:cNvSpPr/>
              <p:nvPr/>
            </p:nvSpPr>
            <p:spPr>
              <a:xfrm>
                <a:off x="5996755" y="1632592"/>
                <a:ext cx="482292" cy="447256"/>
              </a:xfrm>
              <a:custGeom>
                <a:avLst/>
                <a:gdLst>
                  <a:gd name="connsiteX0" fmla="*/ 482293 w 482292"/>
                  <a:gd name="connsiteY0" fmla="*/ 447256 h 447256"/>
                  <a:gd name="connsiteX1" fmla="*/ 0 w 482292"/>
                  <a:gd name="connsiteY1" fmla="*/ 447256 h 447256"/>
                  <a:gd name="connsiteX2" fmla="*/ 0 w 482292"/>
                  <a:gd name="connsiteY2" fmla="*/ 123277 h 447256"/>
                  <a:gd name="connsiteX3" fmla="*/ 135028 w 482292"/>
                  <a:gd name="connsiteY3" fmla="*/ 0 h 447256"/>
                  <a:gd name="connsiteX4" fmla="*/ 482293 w 482292"/>
                  <a:gd name="connsiteY4" fmla="*/ 0 h 447256"/>
                  <a:gd name="connsiteX5" fmla="*/ 482293 w 482292"/>
                  <a:gd name="connsiteY5" fmla="*/ 447256 h 447256"/>
                  <a:gd name="connsiteX6" fmla="*/ 482293 w 482292"/>
                  <a:gd name="connsiteY6" fmla="*/ 447256 h 447256"/>
                  <a:gd name="connsiteX7" fmla="*/ 482293 w 482292"/>
                  <a:gd name="connsiteY7" fmla="*/ 447256 h 44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292" h="447256">
                    <a:moveTo>
                      <a:pt x="482293" y="447256"/>
                    </a:moveTo>
                    <a:lnTo>
                      <a:pt x="0" y="447256"/>
                    </a:lnTo>
                    <a:lnTo>
                      <a:pt x="0" y="123277"/>
                    </a:lnTo>
                    <a:lnTo>
                      <a:pt x="135028" y="0"/>
                    </a:lnTo>
                    <a:lnTo>
                      <a:pt x="482293" y="0"/>
                    </a:lnTo>
                    <a:lnTo>
                      <a:pt x="482293" y="447256"/>
                    </a:lnTo>
                    <a:lnTo>
                      <a:pt x="482293" y="447256"/>
                    </a:lnTo>
                    <a:lnTo>
                      <a:pt x="482293" y="447256"/>
                    </a:ln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8" name="iśḻiḑê"/>
              <p:cNvSpPr/>
              <p:nvPr/>
            </p:nvSpPr>
            <p:spPr>
              <a:xfrm>
                <a:off x="5996755" y="1632592"/>
                <a:ext cx="136108" cy="124430"/>
              </a:xfrm>
              <a:custGeom>
                <a:avLst/>
                <a:gdLst>
                  <a:gd name="connsiteX0" fmla="*/ 0 w 136108"/>
                  <a:gd name="connsiteY0" fmla="*/ 124430 h 124430"/>
                  <a:gd name="connsiteX1" fmla="*/ 131351 w 136108"/>
                  <a:gd name="connsiteY1" fmla="*/ 124430 h 124430"/>
                  <a:gd name="connsiteX2" fmla="*/ 136109 w 136108"/>
                  <a:gd name="connsiteY2" fmla="*/ 0 h 124430"/>
                  <a:gd name="connsiteX3" fmla="*/ 0 w 136108"/>
                  <a:gd name="connsiteY3" fmla="*/ 124430 h 124430"/>
                  <a:gd name="connsiteX4" fmla="*/ 0 w 136108"/>
                  <a:gd name="connsiteY4" fmla="*/ 124430 h 124430"/>
                  <a:gd name="connsiteX5" fmla="*/ 0 w 136108"/>
                  <a:gd name="connsiteY5" fmla="*/ 124430 h 12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108" h="124430">
                    <a:moveTo>
                      <a:pt x="0" y="124430"/>
                    </a:moveTo>
                    <a:lnTo>
                      <a:pt x="131351" y="124430"/>
                    </a:lnTo>
                    <a:lnTo>
                      <a:pt x="136109" y="0"/>
                    </a:lnTo>
                    <a:lnTo>
                      <a:pt x="0" y="124430"/>
                    </a:lnTo>
                    <a:lnTo>
                      <a:pt x="0" y="124430"/>
                    </a:lnTo>
                    <a:lnTo>
                      <a:pt x="0" y="124430"/>
                    </a:lnTo>
                    <a:close/>
                  </a:path>
                </a:pathLst>
              </a:custGeom>
              <a:solidFill>
                <a:srgbClr val="FA8F6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9" name="îṣļîďe"/>
              <p:cNvSpPr/>
              <p:nvPr/>
            </p:nvSpPr>
            <p:spPr>
              <a:xfrm>
                <a:off x="6241549" y="1659839"/>
                <a:ext cx="31356" cy="31435"/>
              </a:xfrm>
              <a:custGeom>
                <a:avLst/>
                <a:gdLst>
                  <a:gd name="connsiteX0" fmla="*/ -338 w 31356"/>
                  <a:gd name="connsiteY0" fmla="*/ 13720 h 31435"/>
                  <a:gd name="connsiteX1" fmla="*/ 17079 w 31356"/>
                  <a:gd name="connsiteY1" fmla="*/ -93 h 31435"/>
                  <a:gd name="connsiteX2" fmla="*/ 30884 w 31356"/>
                  <a:gd name="connsiteY2" fmla="*/ 17325 h 31435"/>
                  <a:gd name="connsiteX3" fmla="*/ 15233 w 31356"/>
                  <a:gd name="connsiteY3" fmla="*/ 31238 h 31435"/>
                  <a:gd name="connsiteX4" fmla="*/ -338 w 31356"/>
                  <a:gd name="connsiteY4" fmla="*/ 13720 h 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56" h="31435">
                    <a:moveTo>
                      <a:pt x="-338" y="13720"/>
                    </a:moveTo>
                    <a:cubicBezTo>
                      <a:pt x="657" y="5098"/>
                      <a:pt x="8457" y="-1087"/>
                      <a:pt x="17079" y="-93"/>
                    </a:cubicBezTo>
                    <a:cubicBezTo>
                      <a:pt x="25701" y="902"/>
                      <a:pt x="31879" y="8702"/>
                      <a:pt x="30884" y="17325"/>
                    </a:cubicBezTo>
                    <a:cubicBezTo>
                      <a:pt x="29969" y="25269"/>
                      <a:pt x="23228" y="31260"/>
                      <a:pt x="15233" y="31238"/>
                    </a:cubicBezTo>
                    <a:cubicBezTo>
                      <a:pt x="6099" y="30698"/>
                      <a:pt x="-872" y="22854"/>
                      <a:pt x="-338" y="13720"/>
                    </a:cubicBezTo>
                    <a:close/>
                  </a:path>
                </a:pathLst>
              </a:custGeom>
              <a:solidFill>
                <a:srgbClr val="FA8F6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0" name="ïsľïḋé"/>
              <p:cNvSpPr/>
              <p:nvPr/>
            </p:nvSpPr>
            <p:spPr>
              <a:xfrm>
                <a:off x="7871496" y="2313209"/>
                <a:ext cx="561017" cy="241723"/>
              </a:xfrm>
              <a:custGeom>
                <a:avLst/>
                <a:gdLst>
                  <a:gd name="connsiteX0" fmla="*/ -367 w 561017"/>
                  <a:gd name="connsiteY0" fmla="*/ 25106 h 241723"/>
                  <a:gd name="connsiteX1" fmla="*/ -367 w 561017"/>
                  <a:gd name="connsiteY1" fmla="*/ 216149 h 241723"/>
                  <a:gd name="connsiteX2" fmla="*/ 25009 w 561017"/>
                  <a:gd name="connsiteY2" fmla="*/ 241525 h 241723"/>
                  <a:gd name="connsiteX3" fmla="*/ 486756 w 561017"/>
                  <a:gd name="connsiteY3" fmla="*/ 241525 h 241723"/>
                  <a:gd name="connsiteX4" fmla="*/ 512133 w 561017"/>
                  <a:gd name="connsiteY4" fmla="*/ 216149 h 241723"/>
                  <a:gd name="connsiteX5" fmla="*/ 512133 w 561017"/>
                  <a:gd name="connsiteY5" fmla="*/ 159413 h 241723"/>
                  <a:gd name="connsiteX6" fmla="*/ 512998 w 561017"/>
                  <a:gd name="connsiteY6" fmla="*/ 157755 h 241723"/>
                  <a:gd name="connsiteX7" fmla="*/ 560650 w 561017"/>
                  <a:gd name="connsiteY7" fmla="*/ 125963 h 241723"/>
                  <a:gd name="connsiteX8" fmla="*/ 524604 w 561017"/>
                  <a:gd name="connsiteY8" fmla="*/ 102100 h 241723"/>
                  <a:gd name="connsiteX9" fmla="*/ 511844 w 561017"/>
                  <a:gd name="connsiteY9" fmla="*/ 78238 h 241723"/>
                  <a:gd name="connsiteX10" fmla="*/ 511844 w 561017"/>
                  <a:gd name="connsiteY10" fmla="*/ 25251 h 241723"/>
                  <a:gd name="connsiteX11" fmla="*/ 486395 w 561017"/>
                  <a:gd name="connsiteY11" fmla="*/ -198 h 241723"/>
                  <a:gd name="connsiteX12" fmla="*/ 25009 w 561017"/>
                  <a:gd name="connsiteY12" fmla="*/ -198 h 241723"/>
                  <a:gd name="connsiteX13" fmla="*/ -367 w 561017"/>
                  <a:gd name="connsiteY13" fmla="*/ 25106 h 24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1017" h="241723">
                    <a:moveTo>
                      <a:pt x="-367" y="25106"/>
                    </a:moveTo>
                    <a:lnTo>
                      <a:pt x="-367" y="216149"/>
                    </a:lnTo>
                    <a:cubicBezTo>
                      <a:pt x="-295" y="230149"/>
                      <a:pt x="11024" y="241482"/>
                      <a:pt x="25009" y="241525"/>
                    </a:cubicBezTo>
                    <a:lnTo>
                      <a:pt x="486756" y="241525"/>
                    </a:lnTo>
                    <a:cubicBezTo>
                      <a:pt x="500742" y="241489"/>
                      <a:pt x="512061" y="230149"/>
                      <a:pt x="512133" y="216149"/>
                    </a:cubicBezTo>
                    <a:lnTo>
                      <a:pt x="512133" y="159413"/>
                    </a:lnTo>
                    <a:cubicBezTo>
                      <a:pt x="512133" y="158750"/>
                      <a:pt x="512420" y="158130"/>
                      <a:pt x="512998" y="157755"/>
                    </a:cubicBezTo>
                    <a:lnTo>
                      <a:pt x="560650" y="125963"/>
                    </a:lnTo>
                    <a:lnTo>
                      <a:pt x="524604" y="102100"/>
                    </a:lnTo>
                    <a:cubicBezTo>
                      <a:pt x="516674" y="96758"/>
                      <a:pt x="511844" y="87819"/>
                      <a:pt x="511844" y="78238"/>
                    </a:cubicBezTo>
                    <a:lnTo>
                      <a:pt x="511844" y="25251"/>
                    </a:lnTo>
                    <a:cubicBezTo>
                      <a:pt x="511844" y="11193"/>
                      <a:pt x="500454" y="-198"/>
                      <a:pt x="486395" y="-198"/>
                    </a:cubicBezTo>
                    <a:lnTo>
                      <a:pt x="25009" y="-198"/>
                    </a:lnTo>
                    <a:cubicBezTo>
                      <a:pt x="11024" y="-198"/>
                      <a:pt x="-295" y="11121"/>
                      <a:pt x="-367" y="25106"/>
                    </a:cubicBezTo>
                    <a:close/>
                  </a:path>
                </a:pathLst>
              </a:custGeom>
              <a:solidFill>
                <a:srgbClr val="FA8F6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1" name="îSḷïḍè"/>
              <p:cNvSpPr/>
              <p:nvPr/>
            </p:nvSpPr>
            <p:spPr>
              <a:xfrm>
                <a:off x="7925347" y="2380254"/>
                <a:ext cx="405228" cy="107344"/>
              </a:xfrm>
              <a:custGeom>
                <a:avLst/>
                <a:gdLst>
                  <a:gd name="connsiteX0" fmla="*/ -365 w 405228"/>
                  <a:gd name="connsiteY0" fmla="*/ 17537 h 107344"/>
                  <a:gd name="connsiteX1" fmla="*/ -365 w 405228"/>
                  <a:gd name="connsiteY1" fmla="*/ 17537 h 107344"/>
                  <a:gd name="connsiteX2" fmla="*/ 16792 w 405228"/>
                  <a:gd name="connsiteY2" fmla="*/ -198 h 107344"/>
                  <a:gd name="connsiteX3" fmla="*/ 17225 w 405228"/>
                  <a:gd name="connsiteY3" fmla="*/ -198 h 107344"/>
                  <a:gd name="connsiteX4" fmla="*/ 387415 w 405228"/>
                  <a:gd name="connsiteY4" fmla="*/ -198 h 107344"/>
                  <a:gd name="connsiteX5" fmla="*/ 404861 w 405228"/>
                  <a:gd name="connsiteY5" fmla="*/ 17249 h 107344"/>
                  <a:gd name="connsiteX6" fmla="*/ 404861 w 405228"/>
                  <a:gd name="connsiteY6" fmla="*/ 17249 h 107344"/>
                  <a:gd name="connsiteX7" fmla="*/ 387487 w 405228"/>
                  <a:gd name="connsiteY7" fmla="*/ 34767 h 107344"/>
                  <a:gd name="connsiteX8" fmla="*/ 387415 w 405228"/>
                  <a:gd name="connsiteY8" fmla="*/ 34767 h 107344"/>
                  <a:gd name="connsiteX9" fmla="*/ 17225 w 405228"/>
                  <a:gd name="connsiteY9" fmla="*/ 34767 h 107344"/>
                  <a:gd name="connsiteX10" fmla="*/ -365 w 405228"/>
                  <a:gd name="connsiteY10" fmla="*/ 17537 h 107344"/>
                  <a:gd name="connsiteX11" fmla="*/ 17081 w 405228"/>
                  <a:gd name="connsiteY11" fmla="*/ 107147 h 107344"/>
                  <a:gd name="connsiteX12" fmla="*/ 273654 w 405228"/>
                  <a:gd name="connsiteY12" fmla="*/ 107147 h 107344"/>
                  <a:gd name="connsiteX13" fmla="*/ 291173 w 405228"/>
                  <a:gd name="connsiteY13" fmla="*/ 89628 h 107344"/>
                  <a:gd name="connsiteX14" fmla="*/ 291173 w 405228"/>
                  <a:gd name="connsiteY14" fmla="*/ 89628 h 107344"/>
                  <a:gd name="connsiteX15" fmla="*/ 273726 w 405228"/>
                  <a:gd name="connsiteY15" fmla="*/ 72182 h 107344"/>
                  <a:gd name="connsiteX16" fmla="*/ 273654 w 405228"/>
                  <a:gd name="connsiteY16" fmla="*/ 72182 h 107344"/>
                  <a:gd name="connsiteX17" fmla="*/ 17225 w 405228"/>
                  <a:gd name="connsiteY17" fmla="*/ 72182 h 107344"/>
                  <a:gd name="connsiteX18" fmla="*/ -222 w 405228"/>
                  <a:gd name="connsiteY18" fmla="*/ 89628 h 107344"/>
                  <a:gd name="connsiteX19" fmla="*/ -222 w 405228"/>
                  <a:gd name="connsiteY19" fmla="*/ 89628 h 107344"/>
                  <a:gd name="connsiteX20" fmla="*/ 17153 w 405228"/>
                  <a:gd name="connsiteY20" fmla="*/ 107147 h 107344"/>
                  <a:gd name="connsiteX21" fmla="*/ 17225 w 405228"/>
                  <a:gd name="connsiteY21" fmla="*/ 107147 h 10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5228" h="107344">
                    <a:moveTo>
                      <a:pt x="-365" y="17537"/>
                    </a:moveTo>
                    <a:lnTo>
                      <a:pt x="-365" y="17537"/>
                    </a:lnTo>
                    <a:cubicBezTo>
                      <a:pt x="-509" y="7905"/>
                      <a:pt x="7132" y="-39"/>
                      <a:pt x="16792" y="-198"/>
                    </a:cubicBezTo>
                    <a:cubicBezTo>
                      <a:pt x="16936" y="-198"/>
                      <a:pt x="17081" y="-198"/>
                      <a:pt x="17225" y="-198"/>
                    </a:cubicBezTo>
                    <a:lnTo>
                      <a:pt x="387415" y="-198"/>
                    </a:lnTo>
                    <a:cubicBezTo>
                      <a:pt x="397075" y="-198"/>
                      <a:pt x="404861" y="7610"/>
                      <a:pt x="404861" y="17249"/>
                    </a:cubicBezTo>
                    <a:lnTo>
                      <a:pt x="404861" y="17249"/>
                    </a:lnTo>
                    <a:cubicBezTo>
                      <a:pt x="404934" y="26887"/>
                      <a:pt x="397147" y="34724"/>
                      <a:pt x="387487" y="34767"/>
                    </a:cubicBezTo>
                    <a:cubicBezTo>
                      <a:pt x="387487" y="34767"/>
                      <a:pt x="387415" y="34767"/>
                      <a:pt x="387415" y="34767"/>
                    </a:cubicBezTo>
                    <a:lnTo>
                      <a:pt x="17225" y="34767"/>
                    </a:lnTo>
                    <a:cubicBezTo>
                      <a:pt x="7637" y="34846"/>
                      <a:pt x="-222" y="27147"/>
                      <a:pt x="-365" y="17537"/>
                    </a:cubicBezTo>
                    <a:close/>
                    <a:moveTo>
                      <a:pt x="17081" y="107147"/>
                    </a:moveTo>
                    <a:lnTo>
                      <a:pt x="273654" y="107147"/>
                    </a:lnTo>
                    <a:cubicBezTo>
                      <a:pt x="283315" y="107147"/>
                      <a:pt x="291173" y="99303"/>
                      <a:pt x="291173" y="89628"/>
                    </a:cubicBezTo>
                    <a:lnTo>
                      <a:pt x="291173" y="89628"/>
                    </a:lnTo>
                    <a:cubicBezTo>
                      <a:pt x="291173" y="79990"/>
                      <a:pt x="283387" y="72182"/>
                      <a:pt x="273726" y="72182"/>
                    </a:cubicBezTo>
                    <a:cubicBezTo>
                      <a:pt x="273726" y="72182"/>
                      <a:pt x="273654" y="72182"/>
                      <a:pt x="273654" y="72182"/>
                    </a:cubicBezTo>
                    <a:lnTo>
                      <a:pt x="17225" y="72182"/>
                    </a:lnTo>
                    <a:cubicBezTo>
                      <a:pt x="7565" y="72182"/>
                      <a:pt x="-222" y="79990"/>
                      <a:pt x="-222" y="89628"/>
                    </a:cubicBezTo>
                    <a:lnTo>
                      <a:pt x="-222" y="89628"/>
                    </a:lnTo>
                    <a:cubicBezTo>
                      <a:pt x="-294" y="99267"/>
                      <a:pt x="7493" y="107104"/>
                      <a:pt x="17153" y="107147"/>
                    </a:cubicBezTo>
                    <a:cubicBezTo>
                      <a:pt x="17153" y="107147"/>
                      <a:pt x="17225" y="107147"/>
                      <a:pt x="17225" y="1071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2" name="íṥḻïḑê"/>
              <p:cNvSpPr/>
              <p:nvPr/>
            </p:nvSpPr>
            <p:spPr>
              <a:xfrm>
                <a:off x="4698602" y="4963007"/>
                <a:ext cx="227881" cy="1276092"/>
              </a:xfrm>
              <a:custGeom>
                <a:avLst/>
                <a:gdLst>
                  <a:gd name="connsiteX0" fmla="*/ 76705 w 227881"/>
                  <a:gd name="connsiteY0" fmla="*/ 0 h 1276092"/>
                  <a:gd name="connsiteX1" fmla="*/ 227881 w 227881"/>
                  <a:gd name="connsiteY1" fmla="*/ 1276093 h 1276092"/>
                  <a:gd name="connsiteX2" fmla="*/ 164729 w 227881"/>
                  <a:gd name="connsiteY2" fmla="*/ 1276093 h 1276092"/>
                  <a:gd name="connsiteX3" fmla="*/ 0 w 227881"/>
                  <a:gd name="connsiteY3" fmla="*/ 0 h 1276092"/>
                  <a:gd name="connsiteX4" fmla="*/ 76705 w 227881"/>
                  <a:gd name="connsiteY4" fmla="*/ 0 h 1276092"/>
                  <a:gd name="connsiteX5" fmla="*/ 76705 w 227881"/>
                  <a:gd name="connsiteY5" fmla="*/ 0 h 1276092"/>
                  <a:gd name="connsiteX6" fmla="*/ 76705 w 227881"/>
                  <a:gd name="connsiteY6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7881" h="1276092">
                    <a:moveTo>
                      <a:pt x="76705" y="0"/>
                    </a:moveTo>
                    <a:lnTo>
                      <a:pt x="227881" y="1276093"/>
                    </a:lnTo>
                    <a:lnTo>
                      <a:pt x="164729" y="1276093"/>
                    </a:lnTo>
                    <a:lnTo>
                      <a:pt x="0" y="0"/>
                    </a:lnTo>
                    <a:lnTo>
                      <a:pt x="76705" y="0"/>
                    </a:lnTo>
                    <a:lnTo>
                      <a:pt x="76705" y="0"/>
                    </a:lnTo>
                    <a:lnTo>
                      <a:pt x="76705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3" name="íṡľiḋê"/>
              <p:cNvSpPr/>
              <p:nvPr/>
            </p:nvSpPr>
            <p:spPr>
              <a:xfrm>
                <a:off x="3920301" y="4963007"/>
                <a:ext cx="210579" cy="1276092"/>
              </a:xfrm>
              <a:custGeom>
                <a:avLst/>
                <a:gdLst>
                  <a:gd name="connsiteX0" fmla="*/ 210580 w 210579"/>
                  <a:gd name="connsiteY0" fmla="*/ 0 h 1276092"/>
                  <a:gd name="connsiteX1" fmla="*/ 72452 w 210579"/>
                  <a:gd name="connsiteY1" fmla="*/ 1276093 h 1276092"/>
                  <a:gd name="connsiteX2" fmla="*/ 0 w 210579"/>
                  <a:gd name="connsiteY2" fmla="*/ 1276093 h 1276092"/>
                  <a:gd name="connsiteX3" fmla="*/ 135821 w 210579"/>
                  <a:gd name="connsiteY3" fmla="*/ 0 h 1276092"/>
                  <a:gd name="connsiteX4" fmla="*/ 210580 w 210579"/>
                  <a:gd name="connsiteY4" fmla="*/ 0 h 1276092"/>
                  <a:gd name="connsiteX5" fmla="*/ 210580 w 210579"/>
                  <a:gd name="connsiteY5" fmla="*/ 0 h 1276092"/>
                  <a:gd name="connsiteX6" fmla="*/ 210580 w 210579"/>
                  <a:gd name="connsiteY6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79" h="1276092">
                    <a:moveTo>
                      <a:pt x="210580" y="0"/>
                    </a:moveTo>
                    <a:lnTo>
                      <a:pt x="72452" y="1276093"/>
                    </a:lnTo>
                    <a:lnTo>
                      <a:pt x="0" y="1276093"/>
                    </a:lnTo>
                    <a:lnTo>
                      <a:pt x="135821" y="0"/>
                    </a:lnTo>
                    <a:lnTo>
                      <a:pt x="210580" y="0"/>
                    </a:lnTo>
                    <a:lnTo>
                      <a:pt x="210580" y="0"/>
                    </a:lnTo>
                    <a:lnTo>
                      <a:pt x="210580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4" name="iṩḷíḍe"/>
              <p:cNvSpPr/>
              <p:nvPr/>
            </p:nvSpPr>
            <p:spPr>
              <a:xfrm>
                <a:off x="3314371" y="4963007"/>
                <a:ext cx="227881" cy="1276092"/>
              </a:xfrm>
              <a:custGeom>
                <a:avLst/>
                <a:gdLst>
                  <a:gd name="connsiteX0" fmla="*/ 196305 w 227881"/>
                  <a:gd name="connsiteY0" fmla="*/ 0 h 1276092"/>
                  <a:gd name="connsiteX1" fmla="*/ 78940 w 227881"/>
                  <a:gd name="connsiteY1" fmla="*/ 1276093 h 1276092"/>
                  <a:gd name="connsiteX2" fmla="*/ 0 w 227881"/>
                  <a:gd name="connsiteY2" fmla="*/ 1276093 h 1276092"/>
                  <a:gd name="connsiteX3" fmla="*/ 130846 w 227881"/>
                  <a:gd name="connsiteY3" fmla="*/ 0 h 1276092"/>
                  <a:gd name="connsiteX4" fmla="*/ 227881 w 227881"/>
                  <a:gd name="connsiteY4" fmla="*/ 0 h 1276092"/>
                  <a:gd name="connsiteX5" fmla="*/ 196305 w 227881"/>
                  <a:gd name="connsiteY5" fmla="*/ 0 h 1276092"/>
                  <a:gd name="connsiteX6" fmla="*/ 196305 w 227881"/>
                  <a:gd name="connsiteY6" fmla="*/ 0 h 1276092"/>
                  <a:gd name="connsiteX7" fmla="*/ 196305 w 227881"/>
                  <a:gd name="connsiteY7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881" h="1276092">
                    <a:moveTo>
                      <a:pt x="196305" y="0"/>
                    </a:moveTo>
                    <a:lnTo>
                      <a:pt x="78940" y="1276093"/>
                    </a:lnTo>
                    <a:lnTo>
                      <a:pt x="0" y="1276093"/>
                    </a:lnTo>
                    <a:lnTo>
                      <a:pt x="130846" y="0"/>
                    </a:lnTo>
                    <a:lnTo>
                      <a:pt x="227881" y="0"/>
                    </a:lnTo>
                    <a:lnTo>
                      <a:pt x="196305" y="0"/>
                    </a:lnTo>
                    <a:lnTo>
                      <a:pt x="196305" y="0"/>
                    </a:lnTo>
                    <a:lnTo>
                      <a:pt x="196305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5" name="ïṡľíḍe"/>
              <p:cNvSpPr/>
              <p:nvPr/>
            </p:nvSpPr>
            <p:spPr>
              <a:xfrm>
                <a:off x="4943136" y="5047642"/>
                <a:ext cx="792" cy="2379"/>
              </a:xfrm>
              <a:custGeom>
                <a:avLst/>
                <a:gdLst>
                  <a:gd name="connsiteX0" fmla="*/ 426 w 792"/>
                  <a:gd name="connsiteY0" fmla="*/ -198 h 2379"/>
                  <a:gd name="connsiteX1" fmla="*/ -367 w 792"/>
                  <a:gd name="connsiteY1" fmla="*/ -198 h 2379"/>
                  <a:gd name="connsiteX2" fmla="*/ 282 w 792"/>
                  <a:gd name="connsiteY2" fmla="*/ 2182 h 2379"/>
                  <a:gd name="connsiteX3" fmla="*/ 426 w 792"/>
                  <a:gd name="connsiteY3" fmla="*/ 2182 h 2379"/>
                  <a:gd name="connsiteX4" fmla="*/ 426 w 792"/>
                  <a:gd name="connsiteY4" fmla="*/ -198 h 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" h="2379">
                    <a:moveTo>
                      <a:pt x="426" y="-198"/>
                    </a:moveTo>
                    <a:lnTo>
                      <a:pt x="-367" y="-198"/>
                    </a:lnTo>
                    <a:lnTo>
                      <a:pt x="282" y="2182"/>
                    </a:lnTo>
                    <a:lnTo>
                      <a:pt x="426" y="2182"/>
                    </a:lnTo>
                    <a:cubicBezTo>
                      <a:pt x="426" y="1100"/>
                      <a:pt x="426" y="235"/>
                      <a:pt x="426" y="-198"/>
                    </a:cubicBezTo>
                    <a:close/>
                  </a:path>
                </a:pathLst>
              </a:custGeom>
              <a:solidFill>
                <a:srgbClr val="373032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6" name="î$ḷïḓê"/>
              <p:cNvSpPr/>
              <p:nvPr/>
            </p:nvSpPr>
            <p:spPr>
              <a:xfrm>
                <a:off x="3217354" y="3677470"/>
                <a:ext cx="956809" cy="1372119"/>
              </a:xfrm>
              <a:custGeom>
                <a:avLst/>
                <a:gdLst>
                  <a:gd name="connsiteX0" fmla="*/ 653774 w 956809"/>
                  <a:gd name="connsiteY0" fmla="*/ -198 h 1372119"/>
                  <a:gd name="connsiteX1" fmla="*/ 752972 w 956809"/>
                  <a:gd name="connsiteY1" fmla="*/ 83573 h 1372119"/>
                  <a:gd name="connsiteX2" fmla="*/ 955477 w 956809"/>
                  <a:gd name="connsiteY2" fmla="*/ 1293918 h 1372119"/>
                  <a:gd name="connsiteX3" fmla="*/ 900918 w 956809"/>
                  <a:gd name="connsiteY3" fmla="*/ 1370970 h 1372119"/>
                  <a:gd name="connsiteX4" fmla="*/ 889946 w 956809"/>
                  <a:gd name="connsiteY4" fmla="*/ 1371922 h 1372119"/>
                  <a:gd name="connsiteX5" fmla="*/ 251358 w 956809"/>
                  <a:gd name="connsiteY5" fmla="*/ 1371922 h 1372119"/>
                  <a:gd name="connsiteX6" fmla="*/ 176888 w 956809"/>
                  <a:gd name="connsiteY6" fmla="*/ 1307039 h 1372119"/>
                  <a:gd name="connsiteX7" fmla="*/ 263 w 956809"/>
                  <a:gd name="connsiteY7" fmla="*/ 102461 h 1372119"/>
                  <a:gd name="connsiteX8" fmla="*/ 87134 w 956809"/>
                  <a:gd name="connsiteY8" fmla="*/ 91 h 137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6809" h="1372119">
                    <a:moveTo>
                      <a:pt x="653774" y="-198"/>
                    </a:moveTo>
                    <a:cubicBezTo>
                      <a:pt x="702529" y="646"/>
                      <a:pt x="743982" y="35646"/>
                      <a:pt x="752972" y="83573"/>
                    </a:cubicBezTo>
                    <a:cubicBezTo>
                      <a:pt x="752972" y="83573"/>
                      <a:pt x="907031" y="1011824"/>
                      <a:pt x="955477" y="1293918"/>
                    </a:cubicBezTo>
                    <a:cubicBezTo>
                      <a:pt x="961691" y="1330260"/>
                      <a:pt x="937267" y="1364755"/>
                      <a:pt x="900918" y="1370970"/>
                    </a:cubicBezTo>
                    <a:cubicBezTo>
                      <a:pt x="897292" y="1371590"/>
                      <a:pt x="893622" y="1371907"/>
                      <a:pt x="889946" y="1371922"/>
                    </a:cubicBezTo>
                    <a:lnTo>
                      <a:pt x="251358" y="1371922"/>
                    </a:lnTo>
                    <a:cubicBezTo>
                      <a:pt x="214029" y="1371366"/>
                      <a:pt x="182547" y="1343942"/>
                      <a:pt x="176888" y="1307039"/>
                    </a:cubicBezTo>
                    <a:cubicBezTo>
                      <a:pt x="176888" y="1307039"/>
                      <a:pt x="133633" y="1033091"/>
                      <a:pt x="263" y="102461"/>
                    </a:cubicBezTo>
                    <a:cubicBezTo>
                      <a:pt x="-5936" y="49690"/>
                      <a:pt x="34363" y="91"/>
                      <a:pt x="87134" y="91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7" name="isḻîḓê"/>
              <p:cNvSpPr/>
              <p:nvPr/>
            </p:nvSpPr>
            <p:spPr>
              <a:xfrm>
                <a:off x="3401170" y="4917877"/>
                <a:ext cx="1463458" cy="129764"/>
              </a:xfrm>
              <a:prstGeom prst="roundRect">
                <a:avLst>
                  <a:gd name="adj" fmla="val 50000"/>
                </a:avLst>
              </a:prstGeom>
              <a:solidFill>
                <a:srgbClr val="AD2B2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8" name="iṣ1ïdé"/>
              <p:cNvSpPr/>
              <p:nvPr/>
            </p:nvSpPr>
            <p:spPr>
              <a:xfrm>
                <a:off x="5628511" y="4963007"/>
                <a:ext cx="227881" cy="1276092"/>
              </a:xfrm>
              <a:custGeom>
                <a:avLst/>
                <a:gdLst>
                  <a:gd name="connsiteX0" fmla="*/ 151176 w 227881"/>
                  <a:gd name="connsiteY0" fmla="*/ 0 h 1276092"/>
                  <a:gd name="connsiteX1" fmla="*/ 0 w 227881"/>
                  <a:gd name="connsiteY1" fmla="*/ 1276093 h 1276092"/>
                  <a:gd name="connsiteX2" fmla="*/ 63224 w 227881"/>
                  <a:gd name="connsiteY2" fmla="*/ 1276093 h 1276092"/>
                  <a:gd name="connsiteX3" fmla="*/ 227882 w 227881"/>
                  <a:gd name="connsiteY3" fmla="*/ 0 h 1276092"/>
                  <a:gd name="connsiteX4" fmla="*/ 151176 w 227881"/>
                  <a:gd name="connsiteY4" fmla="*/ 0 h 1276092"/>
                  <a:gd name="connsiteX5" fmla="*/ 151176 w 227881"/>
                  <a:gd name="connsiteY5" fmla="*/ 0 h 1276092"/>
                  <a:gd name="connsiteX6" fmla="*/ 151176 w 227881"/>
                  <a:gd name="connsiteY6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7881" h="1276092">
                    <a:moveTo>
                      <a:pt x="151176" y="0"/>
                    </a:moveTo>
                    <a:lnTo>
                      <a:pt x="0" y="1276093"/>
                    </a:lnTo>
                    <a:lnTo>
                      <a:pt x="63224" y="1276093"/>
                    </a:lnTo>
                    <a:lnTo>
                      <a:pt x="227882" y="0"/>
                    </a:lnTo>
                    <a:lnTo>
                      <a:pt x="151176" y="0"/>
                    </a:lnTo>
                    <a:lnTo>
                      <a:pt x="151176" y="0"/>
                    </a:lnTo>
                    <a:lnTo>
                      <a:pt x="151176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9" name="îşḻîďê"/>
              <p:cNvSpPr/>
              <p:nvPr/>
            </p:nvSpPr>
            <p:spPr>
              <a:xfrm>
                <a:off x="6424186" y="4963007"/>
                <a:ext cx="210507" cy="1276092"/>
              </a:xfrm>
              <a:custGeom>
                <a:avLst/>
                <a:gdLst>
                  <a:gd name="connsiteX0" fmla="*/ 0 w 210507"/>
                  <a:gd name="connsiteY0" fmla="*/ 0 h 1276092"/>
                  <a:gd name="connsiteX1" fmla="*/ 138055 w 210507"/>
                  <a:gd name="connsiteY1" fmla="*/ 1276093 h 1276092"/>
                  <a:gd name="connsiteX2" fmla="*/ 210507 w 210507"/>
                  <a:gd name="connsiteY2" fmla="*/ 1276093 h 1276092"/>
                  <a:gd name="connsiteX3" fmla="*/ 74687 w 210507"/>
                  <a:gd name="connsiteY3" fmla="*/ 0 h 1276092"/>
                  <a:gd name="connsiteX4" fmla="*/ 0 w 210507"/>
                  <a:gd name="connsiteY4" fmla="*/ 0 h 1276092"/>
                  <a:gd name="connsiteX5" fmla="*/ 0 w 210507"/>
                  <a:gd name="connsiteY5" fmla="*/ 0 h 1276092"/>
                  <a:gd name="connsiteX6" fmla="*/ 0 w 210507"/>
                  <a:gd name="connsiteY6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07" h="1276092">
                    <a:moveTo>
                      <a:pt x="0" y="0"/>
                    </a:moveTo>
                    <a:lnTo>
                      <a:pt x="138055" y="1276093"/>
                    </a:lnTo>
                    <a:lnTo>
                      <a:pt x="210507" y="1276093"/>
                    </a:lnTo>
                    <a:lnTo>
                      <a:pt x="7468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0" name="ïṡļídê"/>
              <p:cNvSpPr/>
              <p:nvPr/>
            </p:nvSpPr>
            <p:spPr>
              <a:xfrm>
                <a:off x="7012741" y="4963007"/>
                <a:ext cx="227881" cy="1276092"/>
              </a:xfrm>
              <a:custGeom>
                <a:avLst/>
                <a:gdLst>
                  <a:gd name="connsiteX0" fmla="*/ 31576 w 227881"/>
                  <a:gd name="connsiteY0" fmla="*/ 0 h 1276092"/>
                  <a:gd name="connsiteX1" fmla="*/ 148941 w 227881"/>
                  <a:gd name="connsiteY1" fmla="*/ 1276093 h 1276092"/>
                  <a:gd name="connsiteX2" fmla="*/ 227882 w 227881"/>
                  <a:gd name="connsiteY2" fmla="*/ 1276093 h 1276092"/>
                  <a:gd name="connsiteX3" fmla="*/ 97035 w 227881"/>
                  <a:gd name="connsiteY3" fmla="*/ 0 h 1276092"/>
                  <a:gd name="connsiteX4" fmla="*/ 0 w 227881"/>
                  <a:gd name="connsiteY4" fmla="*/ 0 h 1276092"/>
                  <a:gd name="connsiteX5" fmla="*/ 31576 w 227881"/>
                  <a:gd name="connsiteY5" fmla="*/ 0 h 1276092"/>
                  <a:gd name="connsiteX6" fmla="*/ 31576 w 227881"/>
                  <a:gd name="connsiteY6" fmla="*/ 0 h 1276092"/>
                  <a:gd name="connsiteX7" fmla="*/ 31576 w 227881"/>
                  <a:gd name="connsiteY7" fmla="*/ 0 h 1276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881" h="1276092">
                    <a:moveTo>
                      <a:pt x="31576" y="0"/>
                    </a:moveTo>
                    <a:lnTo>
                      <a:pt x="148941" y="1276093"/>
                    </a:lnTo>
                    <a:lnTo>
                      <a:pt x="227882" y="1276093"/>
                    </a:lnTo>
                    <a:lnTo>
                      <a:pt x="97035" y="0"/>
                    </a:lnTo>
                    <a:lnTo>
                      <a:pt x="0" y="0"/>
                    </a:lnTo>
                    <a:lnTo>
                      <a:pt x="31576" y="0"/>
                    </a:lnTo>
                    <a:lnTo>
                      <a:pt x="31576" y="0"/>
                    </a:lnTo>
                    <a:lnTo>
                      <a:pt x="31576" y="0"/>
                    </a:ln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1" name="ïş1îḍè"/>
              <p:cNvSpPr/>
              <p:nvPr/>
            </p:nvSpPr>
            <p:spPr>
              <a:xfrm>
                <a:off x="5610776" y="5047642"/>
                <a:ext cx="1081" cy="2379"/>
              </a:xfrm>
              <a:custGeom>
                <a:avLst/>
                <a:gdLst>
                  <a:gd name="connsiteX0" fmla="*/ -79 w 1081"/>
                  <a:gd name="connsiteY0" fmla="*/ -198 h 2379"/>
                  <a:gd name="connsiteX1" fmla="*/ 715 w 1081"/>
                  <a:gd name="connsiteY1" fmla="*/ -198 h 2379"/>
                  <a:gd name="connsiteX2" fmla="*/ 66 w 1081"/>
                  <a:gd name="connsiteY2" fmla="*/ 2182 h 2379"/>
                  <a:gd name="connsiteX3" fmla="*/ -367 w 1081"/>
                  <a:gd name="connsiteY3" fmla="*/ 2182 h 2379"/>
                  <a:gd name="connsiteX4" fmla="*/ -79 w 1081"/>
                  <a:gd name="connsiteY4" fmla="*/ -198 h 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" h="2379">
                    <a:moveTo>
                      <a:pt x="-79" y="-198"/>
                    </a:moveTo>
                    <a:lnTo>
                      <a:pt x="715" y="-198"/>
                    </a:lnTo>
                    <a:lnTo>
                      <a:pt x="66" y="2182"/>
                    </a:lnTo>
                    <a:lnTo>
                      <a:pt x="-367" y="2182"/>
                    </a:lnTo>
                    <a:cubicBezTo>
                      <a:pt x="-223" y="1396"/>
                      <a:pt x="-129" y="603"/>
                      <a:pt x="-79" y="-198"/>
                    </a:cubicBezTo>
                    <a:close/>
                  </a:path>
                </a:pathLst>
              </a:custGeom>
              <a:solidFill>
                <a:srgbClr val="373032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2" name="iṥļîḓe"/>
              <p:cNvSpPr/>
              <p:nvPr/>
            </p:nvSpPr>
            <p:spPr>
              <a:xfrm>
                <a:off x="6380962" y="3677470"/>
                <a:ext cx="956749" cy="1372119"/>
              </a:xfrm>
              <a:custGeom>
                <a:avLst/>
                <a:gdLst>
                  <a:gd name="connsiteX0" fmla="*/ 302170 w 956749"/>
                  <a:gd name="connsiteY0" fmla="*/ -198 h 1372119"/>
                  <a:gd name="connsiteX1" fmla="*/ 203044 w 956749"/>
                  <a:gd name="connsiteY1" fmla="*/ 83573 h 1372119"/>
                  <a:gd name="connsiteX2" fmla="*/ 611 w 956749"/>
                  <a:gd name="connsiteY2" fmla="*/ 1293918 h 1372119"/>
                  <a:gd name="connsiteX3" fmla="*/ 55012 w 956749"/>
                  <a:gd name="connsiteY3" fmla="*/ 1370955 h 1372119"/>
                  <a:gd name="connsiteX4" fmla="*/ 66359 w 956749"/>
                  <a:gd name="connsiteY4" fmla="*/ 1371922 h 1372119"/>
                  <a:gd name="connsiteX5" fmla="*/ 704586 w 956749"/>
                  <a:gd name="connsiteY5" fmla="*/ 1371922 h 1372119"/>
                  <a:gd name="connsiteX6" fmla="*/ 779056 w 956749"/>
                  <a:gd name="connsiteY6" fmla="*/ 1307039 h 1372119"/>
                  <a:gd name="connsiteX7" fmla="*/ 955752 w 956749"/>
                  <a:gd name="connsiteY7" fmla="*/ 102461 h 1372119"/>
                  <a:gd name="connsiteX8" fmla="*/ 869243 w 956749"/>
                  <a:gd name="connsiteY8" fmla="*/ 91 h 137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6749" h="1372119">
                    <a:moveTo>
                      <a:pt x="302170" y="-198"/>
                    </a:moveTo>
                    <a:cubicBezTo>
                      <a:pt x="253444" y="675"/>
                      <a:pt x="212034" y="35668"/>
                      <a:pt x="203044" y="83573"/>
                    </a:cubicBezTo>
                    <a:cubicBezTo>
                      <a:pt x="203044" y="83573"/>
                      <a:pt x="48985" y="1011824"/>
                      <a:pt x="611" y="1293918"/>
                    </a:cubicBezTo>
                    <a:cubicBezTo>
                      <a:pt x="-5639" y="1330209"/>
                      <a:pt x="18714" y="1364705"/>
                      <a:pt x="55012" y="1370955"/>
                    </a:cubicBezTo>
                    <a:cubicBezTo>
                      <a:pt x="58761" y="1371597"/>
                      <a:pt x="62553" y="1371922"/>
                      <a:pt x="66359" y="1371922"/>
                    </a:cubicBezTo>
                    <a:lnTo>
                      <a:pt x="704586" y="1371922"/>
                    </a:lnTo>
                    <a:cubicBezTo>
                      <a:pt x="741929" y="1371395"/>
                      <a:pt x="773433" y="1343957"/>
                      <a:pt x="779056" y="1307039"/>
                    </a:cubicBezTo>
                    <a:cubicBezTo>
                      <a:pt x="779056" y="1307039"/>
                      <a:pt x="822311" y="1033091"/>
                      <a:pt x="955752" y="102461"/>
                    </a:cubicBezTo>
                    <a:cubicBezTo>
                      <a:pt x="961952" y="49690"/>
                      <a:pt x="921581" y="91"/>
                      <a:pt x="869243" y="91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3" name="ïṡḷïḋê"/>
              <p:cNvSpPr/>
              <p:nvPr/>
            </p:nvSpPr>
            <p:spPr>
              <a:xfrm rot="10800000" flipV="1">
                <a:off x="5690366" y="4917877"/>
                <a:ext cx="1463458" cy="129764"/>
              </a:xfrm>
              <a:prstGeom prst="roundRect">
                <a:avLst>
                  <a:gd name="adj" fmla="val 50000"/>
                </a:avLst>
              </a:prstGeom>
              <a:solidFill>
                <a:srgbClr val="AD2B2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4" name="islîḓè"/>
              <p:cNvSpPr/>
              <p:nvPr/>
            </p:nvSpPr>
            <p:spPr>
              <a:xfrm>
                <a:off x="4430854" y="5722275"/>
                <a:ext cx="411523" cy="479624"/>
              </a:xfrm>
              <a:custGeom>
                <a:avLst/>
                <a:gdLst>
                  <a:gd name="connsiteX0" fmla="*/ 323396 w 411523"/>
                  <a:gd name="connsiteY0" fmla="*/ 74201 h 479624"/>
                  <a:gd name="connsiteX1" fmla="*/ 239410 w 411523"/>
                  <a:gd name="connsiteY1" fmla="*/ 283267 h 479624"/>
                  <a:gd name="connsiteX2" fmla="*/ 410555 w 411523"/>
                  <a:gd name="connsiteY2" fmla="*/ 479427 h 479624"/>
                  <a:gd name="connsiteX3" fmla="*/ -367 w 411523"/>
                  <a:gd name="connsiteY3" fmla="*/ 329982 h 479624"/>
                  <a:gd name="connsiteX4" fmla="*/ 117863 w 411523"/>
                  <a:gd name="connsiteY4" fmla="*/ -198 h 479624"/>
                  <a:gd name="connsiteX5" fmla="*/ 323252 w 411523"/>
                  <a:gd name="connsiteY5" fmla="*/ 74561 h 47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523" h="479624">
                    <a:moveTo>
                      <a:pt x="323396" y="74201"/>
                    </a:moveTo>
                    <a:lnTo>
                      <a:pt x="239410" y="283267"/>
                    </a:lnTo>
                    <a:cubicBezTo>
                      <a:pt x="239410" y="283267"/>
                      <a:pt x="422955" y="438984"/>
                      <a:pt x="410555" y="479427"/>
                    </a:cubicBezTo>
                    <a:lnTo>
                      <a:pt x="-367" y="329982"/>
                    </a:lnTo>
                    <a:lnTo>
                      <a:pt x="117863" y="-198"/>
                    </a:lnTo>
                    <a:lnTo>
                      <a:pt x="323252" y="74561"/>
                    </a:lnTo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5" name="işľïdè"/>
              <p:cNvSpPr/>
              <p:nvPr/>
            </p:nvSpPr>
            <p:spPr>
              <a:xfrm>
                <a:off x="4430998" y="6021383"/>
                <a:ext cx="410480" cy="180084"/>
              </a:xfrm>
              <a:custGeom>
                <a:avLst/>
                <a:gdLst>
                  <a:gd name="connsiteX0" fmla="*/ 12033 w 410480"/>
                  <a:gd name="connsiteY0" fmla="*/ -125 h 180084"/>
                  <a:gd name="connsiteX1" fmla="*/ 402697 w 410480"/>
                  <a:gd name="connsiteY1" fmla="*/ 155160 h 180084"/>
                  <a:gd name="connsiteX2" fmla="*/ 402697 w 410480"/>
                  <a:gd name="connsiteY2" fmla="*/ 158260 h 180084"/>
                  <a:gd name="connsiteX3" fmla="*/ 408897 w 410480"/>
                  <a:gd name="connsiteY3" fmla="*/ 179887 h 180084"/>
                  <a:gd name="connsiteX4" fmla="*/ 408897 w 410480"/>
                  <a:gd name="connsiteY4" fmla="*/ 179887 h 180084"/>
                  <a:gd name="connsiteX5" fmla="*/ -367 w 410480"/>
                  <a:gd name="connsiteY5" fmla="*/ 30802 h 180084"/>
                  <a:gd name="connsiteX6" fmla="*/ 12033 w 410480"/>
                  <a:gd name="connsiteY6" fmla="*/ -198 h 1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480" h="180084">
                    <a:moveTo>
                      <a:pt x="12033" y="-125"/>
                    </a:moveTo>
                    <a:lnTo>
                      <a:pt x="402697" y="155160"/>
                    </a:lnTo>
                    <a:lnTo>
                      <a:pt x="402697" y="158260"/>
                    </a:lnTo>
                    <a:cubicBezTo>
                      <a:pt x="408897" y="167560"/>
                      <a:pt x="411997" y="176859"/>
                      <a:pt x="408897" y="179887"/>
                    </a:cubicBezTo>
                    <a:lnTo>
                      <a:pt x="408897" y="179887"/>
                    </a:lnTo>
                    <a:lnTo>
                      <a:pt x="-367" y="30802"/>
                    </a:lnTo>
                    <a:lnTo>
                      <a:pt x="12033" y="-198"/>
                    </a:lnTo>
                  </a:path>
                </a:pathLst>
              </a:custGeom>
              <a:solidFill>
                <a:srgbClr val="A87686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6" name="iŝ1iḓé"/>
              <p:cNvSpPr/>
              <p:nvPr/>
            </p:nvSpPr>
            <p:spPr>
              <a:xfrm>
                <a:off x="4046894" y="4487504"/>
                <a:ext cx="1018732" cy="1358119"/>
              </a:xfrm>
              <a:custGeom>
                <a:avLst/>
                <a:gdLst>
                  <a:gd name="connsiteX0" fmla="*/ -367 w 1018732"/>
                  <a:gd name="connsiteY0" fmla="*/ 19254 h 1358119"/>
                  <a:gd name="connsiteX1" fmla="*/ -367 w 1018732"/>
                  <a:gd name="connsiteY1" fmla="*/ 412802 h 1358119"/>
                  <a:gd name="connsiteX2" fmla="*/ 597993 w 1018732"/>
                  <a:gd name="connsiteY2" fmla="*/ 453101 h 1358119"/>
                  <a:gd name="connsiteX3" fmla="*/ 433913 w 1018732"/>
                  <a:gd name="connsiteY3" fmla="*/ 1277324 h 1358119"/>
                  <a:gd name="connsiteX4" fmla="*/ 743906 w 1018732"/>
                  <a:gd name="connsiteY4" fmla="*/ 1357922 h 1358119"/>
                  <a:gd name="connsiteX5" fmla="*/ 1010645 w 1018732"/>
                  <a:gd name="connsiteY5" fmla="*/ 443729 h 1358119"/>
                  <a:gd name="connsiteX6" fmla="*/ 954054 w 1018732"/>
                  <a:gd name="connsiteY6" fmla="*/ 192274 h 1358119"/>
                  <a:gd name="connsiteX7" fmla="*/ -367 w 1018732"/>
                  <a:gd name="connsiteY7" fmla="*/ 19254 h 1358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732" h="1358119">
                    <a:moveTo>
                      <a:pt x="-367" y="19254"/>
                    </a:moveTo>
                    <a:lnTo>
                      <a:pt x="-367" y="412802"/>
                    </a:lnTo>
                    <a:lnTo>
                      <a:pt x="597993" y="453101"/>
                    </a:lnTo>
                    <a:lnTo>
                      <a:pt x="433913" y="1277324"/>
                    </a:lnTo>
                    <a:lnTo>
                      <a:pt x="743906" y="1357922"/>
                    </a:lnTo>
                    <a:lnTo>
                      <a:pt x="1010645" y="443729"/>
                    </a:lnTo>
                    <a:cubicBezTo>
                      <a:pt x="1032273" y="366303"/>
                      <a:pt x="1006896" y="255714"/>
                      <a:pt x="954054" y="192274"/>
                    </a:cubicBezTo>
                    <a:cubicBezTo>
                      <a:pt x="776348" y="-21406"/>
                      <a:pt x="201273" y="-18017"/>
                      <a:pt x="-367" y="19254"/>
                    </a:cubicBezTo>
                    <a:close/>
                  </a:path>
                </a:pathLst>
              </a:custGeom>
              <a:solidFill>
                <a:srgbClr val="A87686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7" name="ïślîḑé"/>
              <p:cNvSpPr/>
              <p:nvPr/>
            </p:nvSpPr>
            <p:spPr>
              <a:xfrm>
                <a:off x="4048119" y="5761349"/>
                <a:ext cx="409218" cy="481427"/>
              </a:xfrm>
              <a:custGeom>
                <a:avLst/>
                <a:gdLst>
                  <a:gd name="connsiteX0" fmla="*/ 321594 w 409218"/>
                  <a:gd name="connsiteY0" fmla="*/ 74057 h 481427"/>
                  <a:gd name="connsiteX1" fmla="*/ 237968 w 409218"/>
                  <a:gd name="connsiteY1" fmla="*/ 285429 h 481427"/>
                  <a:gd name="connsiteX2" fmla="*/ 408248 w 409218"/>
                  <a:gd name="connsiteY2" fmla="*/ 481230 h 481427"/>
                  <a:gd name="connsiteX3" fmla="*/ -367 w 409218"/>
                  <a:gd name="connsiteY3" fmla="*/ 332073 h 481427"/>
                  <a:gd name="connsiteX4" fmla="*/ 117287 w 409218"/>
                  <a:gd name="connsiteY4" fmla="*/ -198 h 481427"/>
                  <a:gd name="connsiteX5" fmla="*/ 321594 w 409218"/>
                  <a:gd name="connsiteY5" fmla="*/ 74057 h 481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9218" h="481427">
                    <a:moveTo>
                      <a:pt x="321594" y="74057"/>
                    </a:moveTo>
                    <a:lnTo>
                      <a:pt x="237968" y="285429"/>
                    </a:lnTo>
                    <a:cubicBezTo>
                      <a:pt x="237968" y="285429"/>
                      <a:pt x="420648" y="440859"/>
                      <a:pt x="408248" y="481230"/>
                    </a:cubicBezTo>
                    <a:lnTo>
                      <a:pt x="-367" y="332073"/>
                    </a:lnTo>
                    <a:lnTo>
                      <a:pt x="117287" y="-198"/>
                    </a:lnTo>
                    <a:lnTo>
                      <a:pt x="321594" y="74057"/>
                    </a:lnTo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8" name="ïs1ïḑè"/>
              <p:cNvSpPr/>
              <p:nvPr/>
            </p:nvSpPr>
            <p:spPr>
              <a:xfrm>
                <a:off x="4048119" y="6058294"/>
                <a:ext cx="410129" cy="184482"/>
              </a:xfrm>
              <a:custGeom>
                <a:avLst/>
                <a:gdLst>
                  <a:gd name="connsiteX0" fmla="*/ 12033 w 410129"/>
                  <a:gd name="connsiteY0" fmla="*/ -198 h 184482"/>
                  <a:gd name="connsiteX1" fmla="*/ 400462 w 410129"/>
                  <a:gd name="connsiteY1" fmla="*/ 156169 h 184482"/>
                  <a:gd name="connsiteX2" fmla="*/ 403562 w 410129"/>
                  <a:gd name="connsiteY2" fmla="*/ 159125 h 184482"/>
                  <a:gd name="connsiteX3" fmla="*/ 403562 w 410129"/>
                  <a:gd name="connsiteY3" fmla="*/ 159269 h 184482"/>
                  <a:gd name="connsiteX4" fmla="*/ 409762 w 410129"/>
                  <a:gd name="connsiteY4" fmla="*/ 171813 h 184482"/>
                  <a:gd name="connsiteX5" fmla="*/ 409762 w 410129"/>
                  <a:gd name="connsiteY5" fmla="*/ 184285 h 184482"/>
                  <a:gd name="connsiteX6" fmla="*/ 409762 w 410129"/>
                  <a:gd name="connsiteY6" fmla="*/ 184285 h 184482"/>
                  <a:gd name="connsiteX7" fmla="*/ -367 w 410129"/>
                  <a:gd name="connsiteY7" fmla="*/ 34478 h 184482"/>
                  <a:gd name="connsiteX8" fmla="*/ 12033 w 410129"/>
                  <a:gd name="connsiteY8" fmla="*/ 91 h 18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0129" h="184482">
                    <a:moveTo>
                      <a:pt x="12033" y="-198"/>
                    </a:moveTo>
                    <a:lnTo>
                      <a:pt x="400462" y="156169"/>
                    </a:lnTo>
                    <a:cubicBezTo>
                      <a:pt x="402135" y="156126"/>
                      <a:pt x="403519" y="157452"/>
                      <a:pt x="403562" y="159125"/>
                    </a:cubicBezTo>
                    <a:cubicBezTo>
                      <a:pt x="403562" y="159175"/>
                      <a:pt x="403562" y="159218"/>
                      <a:pt x="403562" y="159269"/>
                    </a:cubicBezTo>
                    <a:cubicBezTo>
                      <a:pt x="406835" y="162737"/>
                      <a:pt x="408998" y="167105"/>
                      <a:pt x="409762" y="171813"/>
                    </a:cubicBezTo>
                    <a:lnTo>
                      <a:pt x="409762" y="184285"/>
                    </a:lnTo>
                    <a:lnTo>
                      <a:pt x="409762" y="184285"/>
                    </a:lnTo>
                    <a:lnTo>
                      <a:pt x="-367" y="34478"/>
                    </a:lnTo>
                    <a:lnTo>
                      <a:pt x="12033" y="91"/>
                    </a:lnTo>
                  </a:path>
                </a:pathLst>
              </a:custGeom>
              <a:solidFill>
                <a:srgbClr val="A87686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9" name="iš1îḋê"/>
              <p:cNvSpPr/>
              <p:nvPr/>
            </p:nvSpPr>
            <p:spPr>
              <a:xfrm>
                <a:off x="3653490" y="4507926"/>
                <a:ext cx="1051405" cy="1396668"/>
              </a:xfrm>
              <a:custGeom>
                <a:avLst/>
                <a:gdLst>
                  <a:gd name="connsiteX0" fmla="*/ 1004734 w 1051405"/>
                  <a:gd name="connsiteY0" fmla="*/ 190884 h 1396668"/>
                  <a:gd name="connsiteX1" fmla="*/ 1038833 w 1051405"/>
                  <a:gd name="connsiteY1" fmla="*/ 423235 h 1396668"/>
                  <a:gd name="connsiteX2" fmla="*/ 732083 w 1051405"/>
                  <a:gd name="connsiteY2" fmla="*/ 1396471 h 1396668"/>
                  <a:gd name="connsiteX3" fmla="*/ 441915 w 1051405"/>
                  <a:gd name="connsiteY3" fmla="*/ 1327191 h 1396668"/>
                  <a:gd name="connsiteX4" fmla="*/ 590784 w 1051405"/>
                  <a:gd name="connsiteY4" fmla="*/ 409754 h 1396668"/>
                  <a:gd name="connsiteX5" fmla="*/ 129398 w 1051405"/>
                  <a:gd name="connsiteY5" fmla="*/ 409754 h 1396668"/>
                  <a:gd name="connsiteX6" fmla="*/ -367 w 1051405"/>
                  <a:gd name="connsiteY6" fmla="*/ 20459 h 1396668"/>
                  <a:gd name="connsiteX7" fmla="*/ 1004734 w 1051405"/>
                  <a:gd name="connsiteY7" fmla="*/ 190884 h 139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1405" h="1396668">
                    <a:moveTo>
                      <a:pt x="1004734" y="190884"/>
                    </a:moveTo>
                    <a:cubicBezTo>
                      <a:pt x="1055702" y="253531"/>
                      <a:pt x="1060533" y="345736"/>
                      <a:pt x="1038833" y="423235"/>
                    </a:cubicBezTo>
                    <a:lnTo>
                      <a:pt x="732083" y="1396471"/>
                    </a:lnTo>
                    <a:lnTo>
                      <a:pt x="441915" y="1327191"/>
                    </a:lnTo>
                    <a:lnTo>
                      <a:pt x="590784" y="409754"/>
                    </a:lnTo>
                    <a:lnTo>
                      <a:pt x="129398" y="409754"/>
                    </a:lnTo>
                    <a:cubicBezTo>
                      <a:pt x="28470" y="388126"/>
                      <a:pt x="-367" y="20459"/>
                      <a:pt x="-367" y="20459"/>
                    </a:cubicBezTo>
                    <a:cubicBezTo>
                      <a:pt x="-367" y="20459"/>
                      <a:pt x="778222" y="-87678"/>
                      <a:pt x="1004734" y="190884"/>
                    </a:cubicBezTo>
                    <a:close/>
                  </a:path>
                </a:pathLst>
              </a:custGeom>
              <a:solidFill>
                <a:srgbClr val="C39FA9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0" name="î$lîḑè"/>
              <p:cNvSpPr/>
              <p:nvPr/>
            </p:nvSpPr>
            <p:spPr>
              <a:xfrm>
                <a:off x="4552544" y="4310236"/>
                <a:ext cx="369825" cy="131837"/>
              </a:xfrm>
              <a:custGeom>
                <a:avLst/>
                <a:gdLst>
                  <a:gd name="connsiteX0" fmla="*/ 5833 w 369825"/>
                  <a:gd name="connsiteY0" fmla="*/ 14203 h 131837"/>
                  <a:gd name="connsiteX1" fmla="*/ 5833 w 369825"/>
                  <a:gd name="connsiteY1" fmla="*/ 14203 h 131837"/>
                  <a:gd name="connsiteX2" fmla="*/ 200120 w 369825"/>
                  <a:gd name="connsiteY2" fmla="*/ 12905 h 131837"/>
                  <a:gd name="connsiteX3" fmla="*/ 242653 w 369825"/>
                  <a:gd name="connsiteY3" fmla="*/ 3749 h 131837"/>
                  <a:gd name="connsiteX4" fmla="*/ 369391 w 369825"/>
                  <a:gd name="connsiteY4" fmla="*/ 131640 h 131837"/>
                  <a:gd name="connsiteX5" fmla="*/ -367 w 369825"/>
                  <a:gd name="connsiteY5" fmla="*/ 131640 h 13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825" h="131837">
                    <a:moveTo>
                      <a:pt x="5833" y="14203"/>
                    </a:moveTo>
                    <a:lnTo>
                      <a:pt x="5833" y="14203"/>
                    </a:lnTo>
                    <a:cubicBezTo>
                      <a:pt x="70095" y="26069"/>
                      <a:pt x="136023" y="25622"/>
                      <a:pt x="200120" y="12905"/>
                    </a:cubicBezTo>
                    <a:cubicBezTo>
                      <a:pt x="215187" y="9949"/>
                      <a:pt x="229605" y="6777"/>
                      <a:pt x="242653" y="3749"/>
                    </a:cubicBezTo>
                    <a:cubicBezTo>
                      <a:pt x="376600" y="-26962"/>
                      <a:pt x="369391" y="131640"/>
                      <a:pt x="369391" y="131640"/>
                    </a:cubicBezTo>
                    <a:lnTo>
                      <a:pt x="-367" y="131640"/>
                    </a:ln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1" name="i$ľíḍe"/>
              <p:cNvSpPr/>
              <p:nvPr/>
            </p:nvSpPr>
            <p:spPr>
              <a:xfrm>
                <a:off x="3950873" y="3634036"/>
                <a:ext cx="697481" cy="815246"/>
              </a:xfrm>
              <a:custGeom>
                <a:avLst/>
                <a:gdLst>
                  <a:gd name="connsiteX0" fmla="*/ 387121 w 697481"/>
                  <a:gd name="connsiteY0" fmla="*/ 613192 h 815246"/>
                  <a:gd name="connsiteX1" fmla="*/ 697114 w 697481"/>
                  <a:gd name="connsiteY1" fmla="*/ 688312 h 815246"/>
                  <a:gd name="connsiteX2" fmla="*/ 697114 w 697481"/>
                  <a:gd name="connsiteY2" fmla="*/ 815049 h 815246"/>
                  <a:gd name="connsiteX3" fmla="*/ 149218 w 697481"/>
                  <a:gd name="connsiteY3" fmla="*/ 742957 h 815246"/>
                  <a:gd name="connsiteX4" fmla="*/ 98754 w 697481"/>
                  <a:gd name="connsiteY4" fmla="*/ 414 h 815246"/>
                  <a:gd name="connsiteX5" fmla="*/ 387121 w 697481"/>
                  <a:gd name="connsiteY5" fmla="*/ 613192 h 81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7481" h="815246">
                    <a:moveTo>
                      <a:pt x="387121" y="613192"/>
                    </a:moveTo>
                    <a:lnTo>
                      <a:pt x="697114" y="688312"/>
                    </a:lnTo>
                    <a:lnTo>
                      <a:pt x="697114" y="815049"/>
                    </a:lnTo>
                    <a:cubicBezTo>
                      <a:pt x="394330" y="807840"/>
                      <a:pt x="163637" y="829467"/>
                      <a:pt x="149218" y="742957"/>
                    </a:cubicBezTo>
                    <a:cubicBezTo>
                      <a:pt x="119877" y="567053"/>
                      <a:pt x="-137995" y="-21790"/>
                      <a:pt x="98754" y="414"/>
                    </a:cubicBezTo>
                    <a:cubicBezTo>
                      <a:pt x="329447" y="22041"/>
                      <a:pt x="387121" y="613192"/>
                      <a:pt x="387121" y="613192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2" name="ïşļiďê"/>
              <p:cNvSpPr/>
              <p:nvPr/>
            </p:nvSpPr>
            <p:spPr>
              <a:xfrm>
                <a:off x="4238513" y="4219532"/>
                <a:ext cx="328304" cy="86936"/>
              </a:xfrm>
              <a:custGeom>
                <a:avLst/>
                <a:gdLst>
                  <a:gd name="connsiteX0" fmla="*/ -367 w 328304"/>
                  <a:gd name="connsiteY0" fmla="*/ 157 h 86936"/>
                  <a:gd name="connsiteX1" fmla="*/ 163713 w 328304"/>
                  <a:gd name="connsiteY1" fmla="*/ 44998 h 86936"/>
                  <a:gd name="connsiteX2" fmla="*/ 327938 w 328304"/>
                  <a:gd name="connsiteY2" fmla="*/ 86739 h 86936"/>
                  <a:gd name="connsiteX3" fmla="*/ 164218 w 328304"/>
                  <a:gd name="connsiteY3" fmla="*/ 38726 h 86936"/>
                  <a:gd name="connsiteX4" fmla="*/ -367 w 328304"/>
                  <a:gd name="connsiteY4" fmla="*/ 157 h 8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304" h="86936">
                    <a:moveTo>
                      <a:pt x="-367" y="157"/>
                    </a:moveTo>
                    <a:cubicBezTo>
                      <a:pt x="-367" y="157"/>
                      <a:pt x="72445" y="21785"/>
                      <a:pt x="163713" y="44998"/>
                    </a:cubicBezTo>
                    <a:lnTo>
                      <a:pt x="327938" y="86739"/>
                    </a:lnTo>
                    <a:cubicBezTo>
                      <a:pt x="327938" y="83567"/>
                      <a:pt x="255486" y="61940"/>
                      <a:pt x="164218" y="38726"/>
                    </a:cubicBezTo>
                    <a:cubicBezTo>
                      <a:pt x="72950" y="15513"/>
                      <a:pt x="-79" y="-3015"/>
                      <a:pt x="-367" y="157"/>
                    </a:cubicBezTo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3" name="îṣļîḓé"/>
              <p:cNvSpPr/>
              <p:nvPr/>
            </p:nvSpPr>
            <p:spPr>
              <a:xfrm>
                <a:off x="3857221" y="4004694"/>
                <a:ext cx="67333" cy="67333"/>
              </a:xfrm>
              <a:custGeom>
                <a:avLst/>
                <a:gdLst>
                  <a:gd name="connsiteX0" fmla="*/ 66966 w 67333"/>
                  <a:gd name="connsiteY0" fmla="*/ 33469 h 67333"/>
                  <a:gd name="connsiteX1" fmla="*/ 33300 w 67333"/>
                  <a:gd name="connsiteY1" fmla="*/ -198 h 67333"/>
                  <a:gd name="connsiteX2" fmla="*/ -367 w 67333"/>
                  <a:gd name="connsiteY2" fmla="*/ 33469 h 67333"/>
                  <a:gd name="connsiteX3" fmla="*/ 33300 w 67333"/>
                  <a:gd name="connsiteY3" fmla="*/ 67136 h 67333"/>
                  <a:gd name="connsiteX4" fmla="*/ 66966 w 67333"/>
                  <a:gd name="connsiteY4" fmla="*/ 33613 h 67333"/>
                  <a:gd name="connsiteX5" fmla="*/ 66966 w 67333"/>
                  <a:gd name="connsiteY5" fmla="*/ 33469 h 6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33" h="67333">
                    <a:moveTo>
                      <a:pt x="66966" y="33469"/>
                    </a:moveTo>
                    <a:cubicBezTo>
                      <a:pt x="66966" y="14877"/>
                      <a:pt x="51892" y="-198"/>
                      <a:pt x="33300" y="-198"/>
                    </a:cubicBezTo>
                    <a:cubicBezTo>
                      <a:pt x="14707" y="-198"/>
                      <a:pt x="-367" y="14877"/>
                      <a:pt x="-367" y="33469"/>
                    </a:cubicBezTo>
                    <a:cubicBezTo>
                      <a:pt x="-367" y="52061"/>
                      <a:pt x="14707" y="67136"/>
                      <a:pt x="33300" y="67136"/>
                    </a:cubicBezTo>
                    <a:cubicBezTo>
                      <a:pt x="51856" y="67179"/>
                      <a:pt x="66923" y="52170"/>
                      <a:pt x="66966" y="33613"/>
                    </a:cubicBezTo>
                    <a:cubicBezTo>
                      <a:pt x="66966" y="33563"/>
                      <a:pt x="66966" y="33520"/>
                      <a:pt x="66966" y="33469"/>
                    </a:cubicBezTo>
                    <a:close/>
                  </a:path>
                </a:pathLst>
              </a:custGeom>
              <a:solidFill>
                <a:srgbClr val="DFDFD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4" name="í$ľïḓe"/>
              <p:cNvSpPr/>
              <p:nvPr/>
            </p:nvSpPr>
            <p:spPr>
              <a:xfrm>
                <a:off x="3775688" y="3081942"/>
                <a:ext cx="364021" cy="367502"/>
              </a:xfrm>
              <a:custGeom>
                <a:avLst/>
                <a:gdLst>
                  <a:gd name="connsiteX0" fmla="*/ 341993 w 364021"/>
                  <a:gd name="connsiteY0" fmla="*/ 226077 h 367502"/>
                  <a:gd name="connsiteX1" fmla="*/ 159241 w 364021"/>
                  <a:gd name="connsiteY1" fmla="*/ 3170 h 367502"/>
                  <a:gd name="connsiteX2" fmla="*/ 13544 w 364021"/>
                  <a:gd name="connsiteY2" fmla="*/ 124572 h 367502"/>
                  <a:gd name="connsiteX3" fmla="*/ 13544 w 364021"/>
                  <a:gd name="connsiteY3" fmla="*/ 305378 h 367502"/>
                  <a:gd name="connsiteX4" fmla="*/ 72803 w 364021"/>
                  <a:gd name="connsiteY4" fmla="*/ 367304 h 367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021" h="367502">
                    <a:moveTo>
                      <a:pt x="341993" y="226077"/>
                    </a:moveTo>
                    <a:cubicBezTo>
                      <a:pt x="423529" y="70071"/>
                      <a:pt x="255483" y="-19034"/>
                      <a:pt x="159241" y="3170"/>
                    </a:cubicBezTo>
                    <a:cubicBezTo>
                      <a:pt x="70352" y="25446"/>
                      <a:pt x="30846" y="67548"/>
                      <a:pt x="13544" y="124572"/>
                    </a:cubicBezTo>
                    <a:cubicBezTo>
                      <a:pt x="-3758" y="183976"/>
                      <a:pt x="-6209" y="248426"/>
                      <a:pt x="13544" y="305378"/>
                    </a:cubicBezTo>
                    <a:cubicBezTo>
                      <a:pt x="23420" y="332628"/>
                      <a:pt x="43173" y="362330"/>
                      <a:pt x="72803" y="367304"/>
                    </a:cubicBezTo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5" name="iṥľiḍé"/>
              <p:cNvSpPr/>
              <p:nvPr/>
            </p:nvSpPr>
            <p:spPr>
              <a:xfrm>
                <a:off x="3826510" y="3132138"/>
                <a:ext cx="291556" cy="554149"/>
              </a:xfrm>
              <a:custGeom>
                <a:avLst/>
                <a:gdLst>
                  <a:gd name="connsiteX0" fmla="*/ 18953 w 291556"/>
                  <a:gd name="connsiteY0" fmla="*/ 69763 h 554149"/>
                  <a:gd name="connsiteX1" fmla="*/ -367 w 291556"/>
                  <a:gd name="connsiteY1" fmla="*/ 480685 h 554149"/>
                  <a:gd name="connsiteX2" fmla="*/ 134949 w 291556"/>
                  <a:gd name="connsiteY2" fmla="*/ 553786 h 554149"/>
                  <a:gd name="connsiteX3" fmla="*/ 191757 w 291556"/>
                  <a:gd name="connsiteY3" fmla="*/ 484577 h 554149"/>
                  <a:gd name="connsiteX4" fmla="*/ 198966 w 291556"/>
                  <a:gd name="connsiteY4" fmla="*/ 380766 h 554149"/>
                  <a:gd name="connsiteX5" fmla="*/ 280430 w 291556"/>
                  <a:gd name="connsiteY5" fmla="*/ 289354 h 554149"/>
                  <a:gd name="connsiteX6" fmla="*/ 290306 w 291556"/>
                  <a:gd name="connsiteY6" fmla="*/ 121308 h 554149"/>
                  <a:gd name="connsiteX7" fmla="*/ 208843 w 291556"/>
                  <a:gd name="connsiteY7" fmla="*/ 7692 h 554149"/>
                  <a:gd name="connsiteX8" fmla="*/ 18953 w 291556"/>
                  <a:gd name="connsiteY8" fmla="*/ 69763 h 55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1556" h="554149">
                    <a:moveTo>
                      <a:pt x="18953" y="69763"/>
                    </a:moveTo>
                    <a:cubicBezTo>
                      <a:pt x="15565" y="73295"/>
                      <a:pt x="-367" y="480685"/>
                      <a:pt x="-367" y="480685"/>
                    </a:cubicBezTo>
                    <a:cubicBezTo>
                      <a:pt x="-367" y="480685"/>
                      <a:pt x="83115" y="553786"/>
                      <a:pt x="134949" y="553786"/>
                    </a:cubicBezTo>
                    <a:cubicBezTo>
                      <a:pt x="184332" y="556237"/>
                      <a:pt x="189306" y="531509"/>
                      <a:pt x="191757" y="484577"/>
                    </a:cubicBezTo>
                    <a:cubicBezTo>
                      <a:pt x="196659" y="410468"/>
                      <a:pt x="198966" y="380766"/>
                      <a:pt x="198966" y="380766"/>
                    </a:cubicBezTo>
                    <a:cubicBezTo>
                      <a:pt x="198966" y="380766"/>
                      <a:pt x="263128" y="373557"/>
                      <a:pt x="280430" y="289354"/>
                    </a:cubicBezTo>
                    <a:cubicBezTo>
                      <a:pt x="290306" y="247324"/>
                      <a:pt x="292757" y="178188"/>
                      <a:pt x="290306" y="121308"/>
                    </a:cubicBezTo>
                    <a:cubicBezTo>
                      <a:pt x="290306" y="69474"/>
                      <a:pt x="260316" y="14252"/>
                      <a:pt x="208843" y="7692"/>
                    </a:cubicBezTo>
                    <a:cubicBezTo>
                      <a:pt x="159460" y="1348"/>
                      <a:pt x="107770" y="-23956"/>
                      <a:pt x="18953" y="69763"/>
                    </a:cubicBez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6" name="í$ḷîḑè"/>
              <p:cNvSpPr/>
              <p:nvPr/>
            </p:nvSpPr>
            <p:spPr>
              <a:xfrm>
                <a:off x="4073026" y="3320688"/>
                <a:ext cx="24368" cy="24376"/>
              </a:xfrm>
              <a:custGeom>
                <a:avLst/>
                <a:gdLst>
                  <a:gd name="connsiteX0" fmla="*/ 23965 w 24368"/>
                  <a:gd name="connsiteY0" fmla="*/ 12924 h 24376"/>
                  <a:gd name="connsiteX1" fmla="*/ 12755 w 24368"/>
                  <a:gd name="connsiteY1" fmla="*/ -161 h 24376"/>
                  <a:gd name="connsiteX2" fmla="*/ -330 w 24368"/>
                  <a:gd name="connsiteY2" fmla="*/ 11050 h 24376"/>
                  <a:gd name="connsiteX3" fmla="*/ 10880 w 24368"/>
                  <a:gd name="connsiteY3" fmla="*/ 24134 h 24376"/>
                  <a:gd name="connsiteX4" fmla="*/ 11781 w 24368"/>
                  <a:gd name="connsiteY4" fmla="*/ 24170 h 24376"/>
                  <a:gd name="connsiteX5" fmla="*/ 23965 w 24368"/>
                  <a:gd name="connsiteY5" fmla="*/ 12924 h 2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368" h="24376">
                    <a:moveTo>
                      <a:pt x="23965" y="12924"/>
                    </a:moveTo>
                    <a:cubicBezTo>
                      <a:pt x="24484" y="6212"/>
                      <a:pt x="19466" y="358"/>
                      <a:pt x="12755" y="-161"/>
                    </a:cubicBezTo>
                    <a:cubicBezTo>
                      <a:pt x="6043" y="-680"/>
                      <a:pt x="189" y="4338"/>
                      <a:pt x="-330" y="11050"/>
                    </a:cubicBezTo>
                    <a:cubicBezTo>
                      <a:pt x="-849" y="17761"/>
                      <a:pt x="4168" y="23615"/>
                      <a:pt x="10880" y="24134"/>
                    </a:cubicBezTo>
                    <a:cubicBezTo>
                      <a:pt x="11183" y="24156"/>
                      <a:pt x="11479" y="24170"/>
                      <a:pt x="11781" y="24170"/>
                    </a:cubicBezTo>
                    <a:cubicBezTo>
                      <a:pt x="18248" y="24415"/>
                      <a:pt x="23691" y="19390"/>
                      <a:pt x="23965" y="12924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7" name="íŝḷïďé"/>
              <p:cNvSpPr/>
              <p:nvPr/>
            </p:nvSpPr>
            <p:spPr>
              <a:xfrm>
                <a:off x="4059222" y="3305166"/>
                <a:ext cx="43579" cy="12028"/>
              </a:xfrm>
              <a:custGeom>
                <a:avLst/>
                <a:gdLst>
                  <a:gd name="connsiteX0" fmla="*/ 42167 w 43579"/>
                  <a:gd name="connsiteY0" fmla="*/ 11360 h 12028"/>
                  <a:gd name="connsiteX1" fmla="*/ 22126 w 43579"/>
                  <a:gd name="connsiteY1" fmla="*/ 6746 h 12028"/>
                  <a:gd name="connsiteX2" fmla="*/ -367 w 43579"/>
                  <a:gd name="connsiteY2" fmla="*/ 9053 h 12028"/>
                  <a:gd name="connsiteX3" fmla="*/ 4607 w 43579"/>
                  <a:gd name="connsiteY3" fmla="*/ 4439 h 12028"/>
                  <a:gd name="connsiteX4" fmla="*/ 22126 w 43579"/>
                  <a:gd name="connsiteY4" fmla="*/ -174 h 12028"/>
                  <a:gd name="connsiteX5" fmla="*/ 39644 w 43579"/>
                  <a:gd name="connsiteY5" fmla="*/ 4439 h 12028"/>
                  <a:gd name="connsiteX6" fmla="*/ 42167 w 43579"/>
                  <a:gd name="connsiteY6" fmla="*/ 11649 h 1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579" h="12028">
                    <a:moveTo>
                      <a:pt x="42167" y="11360"/>
                    </a:moveTo>
                    <a:cubicBezTo>
                      <a:pt x="42167" y="13667"/>
                      <a:pt x="34958" y="6746"/>
                      <a:pt x="22126" y="6746"/>
                    </a:cubicBezTo>
                    <a:cubicBezTo>
                      <a:pt x="9653" y="4439"/>
                      <a:pt x="-367" y="11360"/>
                      <a:pt x="-367" y="9053"/>
                    </a:cubicBezTo>
                    <a:cubicBezTo>
                      <a:pt x="-367" y="9053"/>
                      <a:pt x="-367" y="6746"/>
                      <a:pt x="4607" y="4439"/>
                    </a:cubicBezTo>
                    <a:cubicBezTo>
                      <a:pt x="9855" y="1188"/>
                      <a:pt x="15954" y="-412"/>
                      <a:pt x="22126" y="-174"/>
                    </a:cubicBezTo>
                    <a:cubicBezTo>
                      <a:pt x="28246" y="-52"/>
                      <a:pt x="34258" y="1527"/>
                      <a:pt x="39644" y="4439"/>
                    </a:cubicBezTo>
                    <a:cubicBezTo>
                      <a:pt x="42167" y="9053"/>
                      <a:pt x="44690" y="11649"/>
                      <a:pt x="42167" y="11649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8" name="ïsḻidé"/>
              <p:cNvSpPr/>
              <p:nvPr/>
            </p:nvSpPr>
            <p:spPr>
              <a:xfrm>
                <a:off x="3963808" y="3318959"/>
                <a:ext cx="20885" cy="20906"/>
              </a:xfrm>
              <a:custGeom>
                <a:avLst/>
                <a:gdLst>
                  <a:gd name="connsiteX0" fmla="*/ 20504 w 20885"/>
                  <a:gd name="connsiteY0" fmla="*/ 9390 h 20906"/>
                  <a:gd name="connsiteX1" fmla="*/ 9221 w 20885"/>
                  <a:gd name="connsiteY1" fmla="*/ -161 h 20906"/>
                  <a:gd name="connsiteX2" fmla="*/ -331 w 20885"/>
                  <a:gd name="connsiteY2" fmla="*/ 11121 h 20906"/>
                  <a:gd name="connsiteX3" fmla="*/ 10123 w 20885"/>
                  <a:gd name="connsiteY3" fmla="*/ 20709 h 20906"/>
                  <a:gd name="connsiteX4" fmla="*/ 20511 w 20885"/>
                  <a:gd name="connsiteY4" fmla="*/ 9484 h 20906"/>
                  <a:gd name="connsiteX5" fmla="*/ 20504 w 20885"/>
                  <a:gd name="connsiteY5" fmla="*/ 9390 h 2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85" h="20906">
                    <a:moveTo>
                      <a:pt x="20504" y="9390"/>
                    </a:moveTo>
                    <a:cubicBezTo>
                      <a:pt x="20028" y="3638"/>
                      <a:pt x="14974" y="-637"/>
                      <a:pt x="9221" y="-161"/>
                    </a:cubicBezTo>
                    <a:cubicBezTo>
                      <a:pt x="3469" y="314"/>
                      <a:pt x="-807" y="5368"/>
                      <a:pt x="-331" y="11121"/>
                    </a:cubicBezTo>
                    <a:cubicBezTo>
                      <a:pt x="116" y="16556"/>
                      <a:pt x="4673" y="20730"/>
                      <a:pt x="10123" y="20709"/>
                    </a:cubicBezTo>
                    <a:cubicBezTo>
                      <a:pt x="16092" y="20478"/>
                      <a:pt x="20742" y="15453"/>
                      <a:pt x="20511" y="9484"/>
                    </a:cubicBezTo>
                    <a:cubicBezTo>
                      <a:pt x="20504" y="9456"/>
                      <a:pt x="20504" y="9419"/>
                      <a:pt x="20504" y="9390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9" name="íSļïḋè"/>
              <p:cNvSpPr/>
              <p:nvPr/>
            </p:nvSpPr>
            <p:spPr>
              <a:xfrm>
                <a:off x="3943089" y="3299999"/>
                <a:ext cx="43392" cy="15571"/>
              </a:xfrm>
              <a:custGeom>
                <a:avLst/>
                <a:gdLst>
                  <a:gd name="connsiteX0" fmla="*/ 42953 w 43392"/>
                  <a:gd name="connsiteY0" fmla="*/ 15374 h 15571"/>
                  <a:gd name="connsiteX1" fmla="*/ 21326 w 43392"/>
                  <a:gd name="connsiteY1" fmla="*/ 7588 h 15571"/>
                  <a:gd name="connsiteX2" fmla="*/ -302 w 43392"/>
                  <a:gd name="connsiteY2" fmla="*/ 12779 h 15571"/>
                  <a:gd name="connsiteX3" fmla="*/ 4528 w 43392"/>
                  <a:gd name="connsiteY3" fmla="*/ 4993 h 15571"/>
                  <a:gd name="connsiteX4" fmla="*/ 21398 w 43392"/>
                  <a:gd name="connsiteY4" fmla="*/ -198 h 15571"/>
                  <a:gd name="connsiteX5" fmla="*/ 38195 w 43392"/>
                  <a:gd name="connsiteY5" fmla="*/ 7588 h 15571"/>
                  <a:gd name="connsiteX6" fmla="*/ 43025 w 43392"/>
                  <a:gd name="connsiteY6" fmla="*/ 15374 h 1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92" h="15571">
                    <a:moveTo>
                      <a:pt x="42953" y="15374"/>
                    </a:moveTo>
                    <a:cubicBezTo>
                      <a:pt x="40574" y="15374"/>
                      <a:pt x="33365" y="7588"/>
                      <a:pt x="21326" y="7588"/>
                    </a:cubicBezTo>
                    <a:cubicBezTo>
                      <a:pt x="13878" y="8114"/>
                      <a:pt x="6569" y="9866"/>
                      <a:pt x="-302" y="12779"/>
                    </a:cubicBezTo>
                    <a:cubicBezTo>
                      <a:pt x="-763" y="9362"/>
                      <a:pt x="1262" y="6096"/>
                      <a:pt x="4528" y="4993"/>
                    </a:cubicBezTo>
                    <a:cubicBezTo>
                      <a:pt x="9575" y="1763"/>
                      <a:pt x="15407" y="-25"/>
                      <a:pt x="21398" y="-198"/>
                    </a:cubicBezTo>
                    <a:cubicBezTo>
                      <a:pt x="27396" y="1424"/>
                      <a:pt x="33077" y="4063"/>
                      <a:pt x="38195" y="7588"/>
                    </a:cubicBezTo>
                    <a:cubicBezTo>
                      <a:pt x="40646" y="10184"/>
                      <a:pt x="43025" y="12779"/>
                      <a:pt x="43025" y="15374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0" name="i$ľidê"/>
              <p:cNvSpPr/>
              <p:nvPr/>
            </p:nvSpPr>
            <p:spPr>
              <a:xfrm>
                <a:off x="4023183" y="3305189"/>
                <a:ext cx="32866" cy="98765"/>
              </a:xfrm>
              <a:custGeom>
                <a:avLst/>
                <a:gdLst>
                  <a:gd name="connsiteX0" fmla="*/ 130 w 32866"/>
                  <a:gd name="connsiteY0" fmla="*/ 98568 h 98765"/>
                  <a:gd name="connsiteX1" fmla="*/ 20893 w 32866"/>
                  <a:gd name="connsiteY1" fmla="*/ 96117 h 98765"/>
                  <a:gd name="connsiteX2" fmla="*/ 26156 w 32866"/>
                  <a:gd name="connsiteY2" fmla="*/ 93594 h 98765"/>
                  <a:gd name="connsiteX3" fmla="*/ 26156 w 32866"/>
                  <a:gd name="connsiteY3" fmla="*/ 83717 h 98765"/>
                  <a:gd name="connsiteX4" fmla="*/ 18297 w 32866"/>
                  <a:gd name="connsiteY4" fmla="*/ 61513 h 98765"/>
                  <a:gd name="connsiteX5" fmla="*/ 130 w 32866"/>
                  <a:gd name="connsiteY5" fmla="*/ -198 h 98765"/>
                  <a:gd name="connsiteX6" fmla="*/ 23488 w 32866"/>
                  <a:gd name="connsiteY6" fmla="*/ 59062 h 98765"/>
                  <a:gd name="connsiteX7" fmla="*/ 31346 w 32866"/>
                  <a:gd name="connsiteY7" fmla="*/ 81266 h 98765"/>
                  <a:gd name="connsiteX8" fmla="*/ 31346 w 32866"/>
                  <a:gd name="connsiteY8" fmla="*/ 93594 h 98765"/>
                  <a:gd name="connsiteX9" fmla="*/ 26156 w 32866"/>
                  <a:gd name="connsiteY9" fmla="*/ 98568 h 98765"/>
                  <a:gd name="connsiteX10" fmla="*/ 130 w 32866"/>
                  <a:gd name="connsiteY10" fmla="*/ 98568 h 9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66" h="98765">
                    <a:moveTo>
                      <a:pt x="130" y="98568"/>
                    </a:moveTo>
                    <a:cubicBezTo>
                      <a:pt x="130" y="96117"/>
                      <a:pt x="7916" y="96117"/>
                      <a:pt x="20893" y="96117"/>
                    </a:cubicBezTo>
                    <a:cubicBezTo>
                      <a:pt x="22868" y="95850"/>
                      <a:pt x="24714" y="94970"/>
                      <a:pt x="26156" y="93594"/>
                    </a:cubicBezTo>
                    <a:cubicBezTo>
                      <a:pt x="28751" y="91142"/>
                      <a:pt x="26156" y="86384"/>
                      <a:pt x="26156" y="83717"/>
                    </a:cubicBezTo>
                    <a:cubicBezTo>
                      <a:pt x="23488" y="76508"/>
                      <a:pt x="20893" y="68938"/>
                      <a:pt x="18297" y="61513"/>
                    </a:cubicBezTo>
                    <a:cubicBezTo>
                      <a:pt x="5321" y="26981"/>
                      <a:pt x="-2465" y="-198"/>
                      <a:pt x="130" y="-198"/>
                    </a:cubicBezTo>
                    <a:cubicBezTo>
                      <a:pt x="130" y="-198"/>
                      <a:pt x="10511" y="26981"/>
                      <a:pt x="23488" y="59062"/>
                    </a:cubicBezTo>
                    <a:cubicBezTo>
                      <a:pt x="26156" y="66271"/>
                      <a:pt x="28751" y="73841"/>
                      <a:pt x="31346" y="81266"/>
                    </a:cubicBezTo>
                    <a:cubicBezTo>
                      <a:pt x="31346" y="86240"/>
                      <a:pt x="33941" y="88475"/>
                      <a:pt x="31346" y="93594"/>
                    </a:cubicBezTo>
                    <a:cubicBezTo>
                      <a:pt x="31130" y="96326"/>
                      <a:pt x="28895" y="98467"/>
                      <a:pt x="26156" y="98568"/>
                    </a:cubicBezTo>
                    <a:lnTo>
                      <a:pt x="130" y="98568"/>
                    </a:ln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1" name="îŝļiḑê"/>
              <p:cNvSpPr/>
              <p:nvPr/>
            </p:nvSpPr>
            <p:spPr>
              <a:xfrm>
                <a:off x="3913669" y="3480660"/>
                <a:ext cx="112607" cy="54286"/>
              </a:xfrm>
              <a:custGeom>
                <a:avLst/>
                <a:gdLst>
                  <a:gd name="connsiteX0" fmla="*/ 112240 w 112607"/>
                  <a:gd name="connsiteY0" fmla="*/ 34118 h 54286"/>
                  <a:gd name="connsiteX1" fmla="*/ -367 w 112607"/>
                  <a:gd name="connsiteY1" fmla="*/ -198 h 54286"/>
                  <a:gd name="connsiteX2" fmla="*/ 109789 w 112607"/>
                  <a:gd name="connsiteY2" fmla="*/ 53799 h 54286"/>
                  <a:gd name="connsiteX3" fmla="*/ 112240 w 112607"/>
                  <a:gd name="connsiteY3" fmla="*/ 34118 h 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607" h="54286">
                    <a:moveTo>
                      <a:pt x="112240" y="34118"/>
                    </a:moveTo>
                    <a:cubicBezTo>
                      <a:pt x="72157" y="33938"/>
                      <a:pt x="33004" y="22006"/>
                      <a:pt x="-367" y="-198"/>
                    </a:cubicBezTo>
                    <a:cubicBezTo>
                      <a:pt x="-367" y="-198"/>
                      <a:pt x="24072" y="58701"/>
                      <a:pt x="109789" y="53799"/>
                    </a:cubicBezTo>
                    <a:lnTo>
                      <a:pt x="112240" y="34118"/>
                    </a:ln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2" name="iş1iḍe"/>
              <p:cNvSpPr/>
              <p:nvPr/>
            </p:nvSpPr>
            <p:spPr>
              <a:xfrm>
                <a:off x="3986409" y="3408929"/>
                <a:ext cx="38136" cy="36421"/>
              </a:xfrm>
              <a:custGeom>
                <a:avLst/>
                <a:gdLst>
                  <a:gd name="connsiteX0" fmla="*/ 2156 w 38136"/>
                  <a:gd name="connsiteY0" fmla="*/ 18 h 36421"/>
                  <a:gd name="connsiteX1" fmla="*/ 14916 w 38136"/>
                  <a:gd name="connsiteY1" fmla="*/ 21646 h 36421"/>
                  <a:gd name="connsiteX2" fmla="*/ 37769 w 38136"/>
                  <a:gd name="connsiteY2" fmla="*/ 33758 h 36421"/>
                  <a:gd name="connsiteX3" fmla="*/ 30128 w 38136"/>
                  <a:gd name="connsiteY3" fmla="*/ 36209 h 36421"/>
                  <a:gd name="connsiteX4" fmla="*/ 9798 w 38136"/>
                  <a:gd name="connsiteY4" fmla="*/ 26476 h 36421"/>
                  <a:gd name="connsiteX5" fmla="*/ -367 w 38136"/>
                  <a:gd name="connsiteY5" fmla="*/ 9535 h 36421"/>
                  <a:gd name="connsiteX6" fmla="*/ 2156 w 38136"/>
                  <a:gd name="connsiteY6" fmla="*/ -198 h 36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36" h="36421">
                    <a:moveTo>
                      <a:pt x="2156" y="18"/>
                    </a:moveTo>
                    <a:cubicBezTo>
                      <a:pt x="4752" y="18"/>
                      <a:pt x="2156" y="14437"/>
                      <a:pt x="14916" y="21646"/>
                    </a:cubicBezTo>
                    <a:cubicBezTo>
                      <a:pt x="25082" y="31379"/>
                      <a:pt x="37769" y="31379"/>
                      <a:pt x="37769" y="33758"/>
                    </a:cubicBezTo>
                    <a:cubicBezTo>
                      <a:pt x="35607" y="35480"/>
                      <a:pt x="32889" y="36353"/>
                      <a:pt x="30128" y="36209"/>
                    </a:cubicBezTo>
                    <a:cubicBezTo>
                      <a:pt x="22255" y="36100"/>
                      <a:pt x="14823" y="32539"/>
                      <a:pt x="9798" y="26476"/>
                    </a:cubicBezTo>
                    <a:cubicBezTo>
                      <a:pt x="3757" y="22915"/>
                      <a:pt x="-71" y="16542"/>
                      <a:pt x="-367" y="9535"/>
                    </a:cubicBezTo>
                    <a:cubicBezTo>
                      <a:pt x="-216" y="6154"/>
                      <a:pt x="642" y="2838"/>
                      <a:pt x="2156" y="-198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3" name="ïṡlïďé"/>
              <p:cNvSpPr/>
              <p:nvPr/>
            </p:nvSpPr>
            <p:spPr>
              <a:xfrm>
                <a:off x="3652428" y="3087223"/>
                <a:ext cx="264123" cy="684398"/>
              </a:xfrm>
              <a:custGeom>
                <a:avLst/>
                <a:gdLst>
                  <a:gd name="connsiteX0" fmla="*/ 263757 w 264123"/>
                  <a:gd name="connsiteY0" fmla="*/ 4810 h 684398"/>
                  <a:gd name="connsiteX1" fmla="*/ 137669 w 264123"/>
                  <a:gd name="connsiteY1" fmla="*/ 35377 h 684398"/>
                  <a:gd name="connsiteX2" fmla="*/ 7904 w 264123"/>
                  <a:gd name="connsiteY2" fmla="*/ 684201 h 684398"/>
                  <a:gd name="connsiteX3" fmla="*/ 159296 w 264123"/>
                  <a:gd name="connsiteY3" fmla="*/ 684201 h 684398"/>
                  <a:gd name="connsiteX4" fmla="*/ 202551 w 264123"/>
                  <a:gd name="connsiteY4" fmla="*/ 280488 h 68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123" h="684398">
                    <a:moveTo>
                      <a:pt x="263757" y="4810"/>
                    </a:moveTo>
                    <a:cubicBezTo>
                      <a:pt x="263757" y="4810"/>
                      <a:pt x="205218" y="-18475"/>
                      <a:pt x="137669" y="35377"/>
                    </a:cubicBezTo>
                    <a:cubicBezTo>
                      <a:pt x="40850" y="112659"/>
                      <a:pt x="-24177" y="462375"/>
                      <a:pt x="7904" y="684201"/>
                    </a:cubicBezTo>
                    <a:lnTo>
                      <a:pt x="159296" y="684201"/>
                    </a:lnTo>
                    <a:lnTo>
                      <a:pt x="202551" y="280488"/>
                    </a:ln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4" name="íşļïḓè"/>
              <p:cNvSpPr/>
              <p:nvPr/>
            </p:nvSpPr>
            <p:spPr>
              <a:xfrm>
                <a:off x="3826955" y="3107160"/>
                <a:ext cx="286143" cy="260528"/>
              </a:xfrm>
              <a:custGeom>
                <a:avLst/>
                <a:gdLst>
                  <a:gd name="connsiteX0" fmla="*/ 219788 w 286143"/>
                  <a:gd name="connsiteY0" fmla="*/ 15440 h 260528"/>
                  <a:gd name="connsiteX1" fmla="*/ 9569 w 286143"/>
                  <a:gd name="connsiteY1" fmla="*/ 50116 h 260528"/>
                  <a:gd name="connsiteX2" fmla="*/ -307 w 286143"/>
                  <a:gd name="connsiteY2" fmla="*/ 92289 h 260528"/>
                  <a:gd name="connsiteX3" fmla="*/ 9569 w 286143"/>
                  <a:gd name="connsiteY3" fmla="*/ 258461 h 260528"/>
                  <a:gd name="connsiteX4" fmla="*/ 68900 w 286143"/>
                  <a:gd name="connsiteY4" fmla="*/ 228687 h 260528"/>
                  <a:gd name="connsiteX5" fmla="*/ 78849 w 286143"/>
                  <a:gd name="connsiteY5" fmla="*/ 159262 h 260528"/>
                  <a:gd name="connsiteX6" fmla="*/ 223032 w 286143"/>
                  <a:gd name="connsiteY6" fmla="*/ 166904 h 260528"/>
                  <a:gd name="connsiteX7" fmla="*/ 280706 w 286143"/>
                  <a:gd name="connsiteY7" fmla="*/ 73185 h 260528"/>
                  <a:gd name="connsiteX8" fmla="*/ 219788 w 286143"/>
                  <a:gd name="connsiteY8" fmla="*/ 15440 h 2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143" h="260528">
                    <a:moveTo>
                      <a:pt x="219788" y="15440"/>
                    </a:moveTo>
                    <a:cubicBezTo>
                      <a:pt x="121744" y="-27815"/>
                      <a:pt x="21969" y="30291"/>
                      <a:pt x="9569" y="50116"/>
                    </a:cubicBezTo>
                    <a:cubicBezTo>
                      <a:pt x="2548" y="63027"/>
                      <a:pt x="-870" y="77597"/>
                      <a:pt x="-307" y="92289"/>
                    </a:cubicBezTo>
                    <a:cubicBezTo>
                      <a:pt x="-307" y="159262"/>
                      <a:pt x="-307" y="191487"/>
                      <a:pt x="9569" y="258461"/>
                    </a:cubicBezTo>
                    <a:cubicBezTo>
                      <a:pt x="34297" y="265670"/>
                      <a:pt x="54122" y="251251"/>
                      <a:pt x="68900" y="228687"/>
                    </a:cubicBezTo>
                    <a:cubicBezTo>
                      <a:pt x="83679" y="206122"/>
                      <a:pt x="78417" y="158830"/>
                      <a:pt x="78849" y="159262"/>
                    </a:cubicBezTo>
                    <a:cubicBezTo>
                      <a:pt x="100477" y="181322"/>
                      <a:pt x="172568" y="195741"/>
                      <a:pt x="223032" y="166904"/>
                    </a:cubicBezTo>
                    <a:cubicBezTo>
                      <a:pt x="296061" y="125163"/>
                      <a:pt x="289140" y="102022"/>
                      <a:pt x="280706" y="73185"/>
                    </a:cubicBezTo>
                    <a:cubicBezTo>
                      <a:pt x="274506" y="52999"/>
                      <a:pt x="264052" y="34832"/>
                      <a:pt x="219788" y="15440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5" name="iṣḻíḑè"/>
              <p:cNvSpPr/>
              <p:nvPr/>
            </p:nvSpPr>
            <p:spPr>
              <a:xfrm>
                <a:off x="3812922" y="3265057"/>
                <a:ext cx="53093" cy="80619"/>
              </a:xfrm>
              <a:custGeom>
                <a:avLst/>
                <a:gdLst>
                  <a:gd name="connsiteX0" fmla="*/ 52511 w 53093"/>
                  <a:gd name="connsiteY0" fmla="*/ 6700 h 80619"/>
                  <a:gd name="connsiteX1" fmla="*/ 316 w 53093"/>
                  <a:gd name="connsiteY1" fmla="*/ 32005 h 80619"/>
                  <a:gd name="connsiteX2" fmla="*/ 45518 w 53093"/>
                  <a:gd name="connsiteY2" fmla="*/ 79369 h 80619"/>
                  <a:gd name="connsiteX3" fmla="*/ 52727 w 53093"/>
                  <a:gd name="connsiteY3" fmla="*/ 6700 h 80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93" h="80619">
                    <a:moveTo>
                      <a:pt x="52511" y="6700"/>
                    </a:moveTo>
                    <a:cubicBezTo>
                      <a:pt x="50059" y="6700"/>
                      <a:pt x="10337" y="-20118"/>
                      <a:pt x="316" y="32005"/>
                    </a:cubicBezTo>
                    <a:cubicBezTo>
                      <a:pt x="-6893" y="84415"/>
                      <a:pt x="45302" y="81820"/>
                      <a:pt x="45518" y="79369"/>
                    </a:cubicBezTo>
                    <a:lnTo>
                      <a:pt x="52727" y="6700"/>
                    </a:ln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6" name="ïsļïḍe"/>
              <p:cNvSpPr/>
              <p:nvPr/>
            </p:nvSpPr>
            <p:spPr>
              <a:xfrm>
                <a:off x="3542613" y="3562556"/>
                <a:ext cx="831792" cy="1319275"/>
              </a:xfrm>
              <a:custGeom>
                <a:avLst/>
                <a:gdLst>
                  <a:gd name="connsiteX0" fmla="*/ 517178 w 831792"/>
                  <a:gd name="connsiteY0" fmla="*/ 69947 h 1319275"/>
                  <a:gd name="connsiteX1" fmla="*/ 485386 w 831792"/>
                  <a:gd name="connsiteY1" fmla="*/ 14221 h 1319275"/>
                  <a:gd name="connsiteX2" fmla="*/ 283530 w 831792"/>
                  <a:gd name="connsiteY2" fmla="*/ -198 h 1319275"/>
                  <a:gd name="connsiteX3" fmla="*/ 261109 w 831792"/>
                  <a:gd name="connsiteY3" fmla="*/ 52646 h 1319275"/>
                  <a:gd name="connsiteX4" fmla="*/ -367 w 831792"/>
                  <a:gd name="connsiteY4" fmla="*/ 231433 h 1319275"/>
                  <a:gd name="connsiteX5" fmla="*/ 120459 w 831792"/>
                  <a:gd name="connsiteY5" fmla="*/ 420817 h 1319275"/>
                  <a:gd name="connsiteX6" fmla="*/ 197020 w 831792"/>
                  <a:gd name="connsiteY6" fmla="*/ 1319078 h 1319275"/>
                  <a:gd name="connsiteX7" fmla="*/ 831426 w 831792"/>
                  <a:gd name="connsiteY7" fmla="*/ 879320 h 1319275"/>
                  <a:gd name="connsiteX8" fmla="*/ 517178 w 831792"/>
                  <a:gd name="connsiteY8" fmla="*/ 69947 h 131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1792" h="1319275">
                    <a:moveTo>
                      <a:pt x="517178" y="69947"/>
                    </a:moveTo>
                    <a:cubicBezTo>
                      <a:pt x="502760" y="63675"/>
                      <a:pt x="499804" y="43057"/>
                      <a:pt x="485386" y="14221"/>
                    </a:cubicBezTo>
                    <a:cubicBezTo>
                      <a:pt x="485386" y="14221"/>
                      <a:pt x="377249" y="43057"/>
                      <a:pt x="283530" y="-198"/>
                    </a:cubicBezTo>
                    <a:cubicBezTo>
                      <a:pt x="283530" y="-198"/>
                      <a:pt x="263055" y="52429"/>
                      <a:pt x="261109" y="52646"/>
                    </a:cubicBezTo>
                    <a:cubicBezTo>
                      <a:pt x="80087" y="72471"/>
                      <a:pt x="-367" y="231433"/>
                      <a:pt x="-367" y="231433"/>
                    </a:cubicBezTo>
                    <a:lnTo>
                      <a:pt x="120459" y="420817"/>
                    </a:lnTo>
                    <a:cubicBezTo>
                      <a:pt x="120459" y="420817"/>
                      <a:pt x="-112974" y="965830"/>
                      <a:pt x="197020" y="1319078"/>
                    </a:cubicBezTo>
                    <a:cubicBezTo>
                      <a:pt x="197020" y="1319078"/>
                      <a:pt x="413295" y="936993"/>
                      <a:pt x="831426" y="879320"/>
                    </a:cubicBezTo>
                    <a:cubicBezTo>
                      <a:pt x="831426" y="879320"/>
                      <a:pt x="759334" y="172822"/>
                      <a:pt x="517178" y="69947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7" name="ïšľide"/>
              <p:cNvSpPr/>
              <p:nvPr/>
            </p:nvSpPr>
            <p:spPr>
              <a:xfrm>
                <a:off x="3867674" y="4328259"/>
                <a:ext cx="369825" cy="131837"/>
              </a:xfrm>
              <a:custGeom>
                <a:avLst/>
                <a:gdLst>
                  <a:gd name="connsiteX0" fmla="*/ 5833 w 369825"/>
                  <a:gd name="connsiteY0" fmla="*/ 14203 h 131837"/>
                  <a:gd name="connsiteX1" fmla="*/ 5833 w 369825"/>
                  <a:gd name="connsiteY1" fmla="*/ 14203 h 131837"/>
                  <a:gd name="connsiteX2" fmla="*/ 200120 w 369825"/>
                  <a:gd name="connsiteY2" fmla="*/ 12905 h 131837"/>
                  <a:gd name="connsiteX3" fmla="*/ 242653 w 369825"/>
                  <a:gd name="connsiteY3" fmla="*/ 3749 h 131837"/>
                  <a:gd name="connsiteX4" fmla="*/ 369391 w 369825"/>
                  <a:gd name="connsiteY4" fmla="*/ 131640 h 131837"/>
                  <a:gd name="connsiteX5" fmla="*/ -367 w 369825"/>
                  <a:gd name="connsiteY5" fmla="*/ 131640 h 13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825" h="131837">
                    <a:moveTo>
                      <a:pt x="5833" y="14203"/>
                    </a:moveTo>
                    <a:lnTo>
                      <a:pt x="5833" y="14203"/>
                    </a:lnTo>
                    <a:cubicBezTo>
                      <a:pt x="70095" y="26069"/>
                      <a:pt x="136023" y="25622"/>
                      <a:pt x="200120" y="12905"/>
                    </a:cubicBezTo>
                    <a:cubicBezTo>
                      <a:pt x="215187" y="9949"/>
                      <a:pt x="229605" y="6777"/>
                      <a:pt x="242653" y="3749"/>
                    </a:cubicBezTo>
                    <a:cubicBezTo>
                      <a:pt x="376600" y="-26962"/>
                      <a:pt x="369391" y="131640"/>
                      <a:pt x="369391" y="131640"/>
                    </a:cubicBezTo>
                    <a:lnTo>
                      <a:pt x="-367" y="131640"/>
                    </a:ln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8" name="îśḷîďê"/>
              <p:cNvSpPr/>
              <p:nvPr/>
            </p:nvSpPr>
            <p:spPr>
              <a:xfrm>
                <a:off x="3314815" y="3633969"/>
                <a:ext cx="655878" cy="856226"/>
              </a:xfrm>
              <a:custGeom>
                <a:avLst/>
                <a:gdLst>
                  <a:gd name="connsiteX0" fmla="*/ 460864 w 655878"/>
                  <a:gd name="connsiteY0" fmla="*/ 318765 h 856226"/>
                  <a:gd name="connsiteX1" fmla="*/ 284744 w 655878"/>
                  <a:gd name="connsiteY1" fmla="*/ 629191 h 856226"/>
                  <a:gd name="connsiteX2" fmla="*/ 648302 w 655878"/>
                  <a:gd name="connsiteY2" fmla="*/ 688378 h 856226"/>
                  <a:gd name="connsiteX3" fmla="*/ 655511 w 655878"/>
                  <a:gd name="connsiteY3" fmla="*/ 822324 h 856226"/>
                  <a:gd name="connsiteX4" fmla="*/ 182951 w 655878"/>
                  <a:gd name="connsiteY4" fmla="*/ 854694 h 856226"/>
                  <a:gd name="connsiteX5" fmla="*/ 6687 w 655878"/>
                  <a:gd name="connsiteY5" fmla="*/ 649305 h 856226"/>
                  <a:gd name="connsiteX6" fmla="*/ 417609 w 655878"/>
                  <a:gd name="connsiteY6" fmla="*/ 481 h 856226"/>
                  <a:gd name="connsiteX7" fmla="*/ 460864 w 655878"/>
                  <a:gd name="connsiteY7" fmla="*/ 318765 h 85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5878" h="856226">
                    <a:moveTo>
                      <a:pt x="460864" y="318765"/>
                    </a:moveTo>
                    <a:cubicBezTo>
                      <a:pt x="448536" y="331165"/>
                      <a:pt x="284744" y="629191"/>
                      <a:pt x="284744" y="629191"/>
                    </a:cubicBezTo>
                    <a:lnTo>
                      <a:pt x="648302" y="688378"/>
                    </a:lnTo>
                    <a:lnTo>
                      <a:pt x="655511" y="822324"/>
                    </a:lnTo>
                    <a:cubicBezTo>
                      <a:pt x="499224" y="846749"/>
                      <a:pt x="341112" y="857584"/>
                      <a:pt x="182951" y="854694"/>
                    </a:cubicBezTo>
                    <a:cubicBezTo>
                      <a:pt x="-36568" y="872789"/>
                      <a:pt x="-1532" y="701859"/>
                      <a:pt x="6687" y="649305"/>
                    </a:cubicBezTo>
                    <a:cubicBezTo>
                      <a:pt x="35524" y="465255"/>
                      <a:pt x="186916" y="58154"/>
                      <a:pt x="417609" y="481"/>
                    </a:cubicBezTo>
                    <a:cubicBezTo>
                      <a:pt x="488547" y="-17254"/>
                      <a:pt x="460864" y="318765"/>
                      <a:pt x="460864" y="318765"/>
                    </a:cubicBezTo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9" name="iṡlîďe"/>
              <p:cNvSpPr/>
              <p:nvPr/>
            </p:nvSpPr>
            <p:spPr>
              <a:xfrm>
                <a:off x="4150489" y="3912128"/>
                <a:ext cx="91206" cy="303793"/>
              </a:xfrm>
              <a:custGeom>
                <a:avLst/>
                <a:gdLst>
                  <a:gd name="connsiteX0" fmla="*/ 64948 w 91206"/>
                  <a:gd name="connsiteY0" fmla="*/ 303596 h 303793"/>
                  <a:gd name="connsiteX1" fmla="*/ 71148 w 91206"/>
                  <a:gd name="connsiteY1" fmla="*/ 257097 h 303793"/>
                  <a:gd name="connsiteX2" fmla="*/ 86720 w 91206"/>
                  <a:gd name="connsiteY2" fmla="*/ 207498 h 303793"/>
                  <a:gd name="connsiteX3" fmla="*/ 89820 w 91206"/>
                  <a:gd name="connsiteY3" fmla="*/ 176499 h 303793"/>
                  <a:gd name="connsiteX4" fmla="*/ 83620 w 91206"/>
                  <a:gd name="connsiteY4" fmla="*/ 142400 h 303793"/>
                  <a:gd name="connsiteX5" fmla="*/ 27605 w 91206"/>
                  <a:gd name="connsiteY5" fmla="*/ 40102 h 303793"/>
                  <a:gd name="connsiteX6" fmla="*/ 8933 w 91206"/>
                  <a:gd name="connsiteY6" fmla="*/ 9103 h 303793"/>
                  <a:gd name="connsiteX7" fmla="*/ -367 w 91206"/>
                  <a:gd name="connsiteY7" fmla="*/ -198 h 303793"/>
                  <a:gd name="connsiteX8" fmla="*/ 5833 w 91206"/>
                  <a:gd name="connsiteY8" fmla="*/ 12202 h 303793"/>
                  <a:gd name="connsiteX9" fmla="*/ 24505 w 91206"/>
                  <a:gd name="connsiteY9" fmla="*/ 43202 h 303793"/>
                  <a:gd name="connsiteX10" fmla="*/ 77420 w 91206"/>
                  <a:gd name="connsiteY10" fmla="*/ 145500 h 303793"/>
                  <a:gd name="connsiteX11" fmla="*/ 83620 w 91206"/>
                  <a:gd name="connsiteY11" fmla="*/ 176499 h 303793"/>
                  <a:gd name="connsiteX12" fmla="*/ 80520 w 91206"/>
                  <a:gd name="connsiteY12" fmla="*/ 207498 h 303793"/>
                  <a:gd name="connsiteX13" fmla="*/ 68048 w 91206"/>
                  <a:gd name="connsiteY13" fmla="*/ 257097 h 303793"/>
                  <a:gd name="connsiteX14" fmla="*/ 61848 w 91206"/>
                  <a:gd name="connsiteY14" fmla="*/ 291196 h 303793"/>
                  <a:gd name="connsiteX15" fmla="*/ 64948 w 91206"/>
                  <a:gd name="connsiteY15" fmla="*/ 300497 h 303793"/>
                  <a:gd name="connsiteX16" fmla="*/ 64948 w 91206"/>
                  <a:gd name="connsiteY16" fmla="*/ 303596 h 303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206" h="303793">
                    <a:moveTo>
                      <a:pt x="64948" y="303596"/>
                    </a:moveTo>
                    <a:cubicBezTo>
                      <a:pt x="63514" y="287830"/>
                      <a:pt x="65633" y="271941"/>
                      <a:pt x="71148" y="257097"/>
                    </a:cubicBezTo>
                    <a:cubicBezTo>
                      <a:pt x="74248" y="244698"/>
                      <a:pt x="83620" y="226098"/>
                      <a:pt x="86720" y="207498"/>
                    </a:cubicBezTo>
                    <a:cubicBezTo>
                      <a:pt x="90800" y="197701"/>
                      <a:pt x="91882" y="186909"/>
                      <a:pt x="89820" y="176499"/>
                    </a:cubicBezTo>
                    <a:cubicBezTo>
                      <a:pt x="89264" y="164907"/>
                      <a:pt x="87181" y="153444"/>
                      <a:pt x="83620" y="142400"/>
                    </a:cubicBezTo>
                    <a:cubicBezTo>
                      <a:pt x="68048" y="99145"/>
                      <a:pt x="43176" y="64901"/>
                      <a:pt x="27605" y="40102"/>
                    </a:cubicBezTo>
                    <a:cubicBezTo>
                      <a:pt x="21405" y="27702"/>
                      <a:pt x="12033" y="18474"/>
                      <a:pt x="8933" y="9103"/>
                    </a:cubicBezTo>
                    <a:cubicBezTo>
                      <a:pt x="2733" y="2902"/>
                      <a:pt x="2733" y="-198"/>
                      <a:pt x="-367" y="-198"/>
                    </a:cubicBezTo>
                    <a:cubicBezTo>
                      <a:pt x="2531" y="3465"/>
                      <a:pt x="4643" y="7689"/>
                      <a:pt x="5833" y="12202"/>
                    </a:cubicBezTo>
                    <a:cubicBezTo>
                      <a:pt x="11110" y="23074"/>
                      <a:pt x="17360" y="33455"/>
                      <a:pt x="24505" y="43202"/>
                    </a:cubicBezTo>
                    <a:cubicBezTo>
                      <a:pt x="36976" y="68001"/>
                      <a:pt x="61848" y="102100"/>
                      <a:pt x="77420" y="145500"/>
                    </a:cubicBezTo>
                    <a:cubicBezTo>
                      <a:pt x="80967" y="155484"/>
                      <a:pt x="83058" y="165923"/>
                      <a:pt x="83620" y="176499"/>
                    </a:cubicBezTo>
                    <a:cubicBezTo>
                      <a:pt x="86720" y="185799"/>
                      <a:pt x="83620" y="195099"/>
                      <a:pt x="80520" y="207498"/>
                    </a:cubicBezTo>
                    <a:cubicBezTo>
                      <a:pt x="77420" y="226098"/>
                      <a:pt x="71148" y="241598"/>
                      <a:pt x="68048" y="257097"/>
                    </a:cubicBezTo>
                    <a:cubicBezTo>
                      <a:pt x="64753" y="268207"/>
                      <a:pt x="62677" y="279640"/>
                      <a:pt x="61848" y="291196"/>
                    </a:cubicBezTo>
                    <a:cubicBezTo>
                      <a:pt x="61848" y="297397"/>
                      <a:pt x="61848" y="300497"/>
                      <a:pt x="64948" y="300497"/>
                    </a:cubicBezTo>
                    <a:lnTo>
                      <a:pt x="64948" y="303596"/>
                    </a:ln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0" name="íṧḻíďê"/>
              <p:cNvSpPr/>
              <p:nvPr/>
            </p:nvSpPr>
            <p:spPr>
              <a:xfrm>
                <a:off x="3565178" y="4246934"/>
                <a:ext cx="334216" cy="60255"/>
              </a:xfrm>
              <a:custGeom>
                <a:avLst/>
                <a:gdLst>
                  <a:gd name="connsiteX0" fmla="*/ -367 w 334216"/>
                  <a:gd name="connsiteY0" fmla="*/ 294 h 60255"/>
                  <a:gd name="connsiteX1" fmla="*/ 166741 w 334216"/>
                  <a:gd name="connsiteY1" fmla="*/ 31726 h 60255"/>
                  <a:gd name="connsiteX2" fmla="*/ 333849 w 334216"/>
                  <a:gd name="connsiteY2" fmla="*/ 60058 h 60255"/>
                  <a:gd name="connsiteX3" fmla="*/ 166741 w 334216"/>
                  <a:gd name="connsiteY3" fmla="*/ 25454 h 60255"/>
                  <a:gd name="connsiteX4" fmla="*/ -367 w 334216"/>
                  <a:gd name="connsiteY4" fmla="*/ 294 h 60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216" h="60255">
                    <a:moveTo>
                      <a:pt x="-367" y="294"/>
                    </a:moveTo>
                    <a:cubicBezTo>
                      <a:pt x="-367" y="294"/>
                      <a:pt x="73887" y="16010"/>
                      <a:pt x="166741" y="31726"/>
                    </a:cubicBezTo>
                    <a:lnTo>
                      <a:pt x="333849" y="60058"/>
                    </a:lnTo>
                    <a:cubicBezTo>
                      <a:pt x="333849" y="56886"/>
                      <a:pt x="259523" y="41170"/>
                      <a:pt x="166741" y="25454"/>
                    </a:cubicBezTo>
                    <a:cubicBezTo>
                      <a:pt x="73959" y="9738"/>
                      <a:pt x="-367" y="-2878"/>
                      <a:pt x="-367" y="294"/>
                    </a:cubicBezTo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1" name="ïŝľîdè"/>
              <p:cNvSpPr/>
              <p:nvPr/>
            </p:nvSpPr>
            <p:spPr>
              <a:xfrm>
                <a:off x="3617444" y="3892952"/>
                <a:ext cx="129764" cy="376101"/>
              </a:xfrm>
              <a:custGeom>
                <a:avLst/>
                <a:gdLst>
                  <a:gd name="connsiteX0" fmla="*/ 129398 w 129764"/>
                  <a:gd name="connsiteY0" fmla="*/ 51492 h 376101"/>
                  <a:gd name="connsiteX1" fmla="*/ 97533 w 129764"/>
                  <a:gd name="connsiteY1" fmla="*/ -198 h 376101"/>
                  <a:gd name="connsiteX2" fmla="*/ 106905 w 129764"/>
                  <a:gd name="connsiteY2" fmla="*/ 9102 h 376101"/>
                  <a:gd name="connsiteX3" fmla="*/ 110222 w 129764"/>
                  <a:gd name="connsiteY3" fmla="*/ 12923 h 376101"/>
                  <a:gd name="connsiteX4" fmla="*/ 120459 w 129764"/>
                  <a:gd name="connsiteY4" fmla="*/ 69947 h 376101"/>
                  <a:gd name="connsiteX5" fmla="*/ 81961 w 129764"/>
                  <a:gd name="connsiteY5" fmla="*/ 179022 h 376101"/>
                  <a:gd name="connsiteX6" fmla="*/ -367 w 129764"/>
                  <a:gd name="connsiteY6" fmla="*/ 361486 h 376101"/>
                  <a:gd name="connsiteX7" fmla="*/ 93352 w 129764"/>
                  <a:gd name="connsiteY7" fmla="*/ 375904 h 376101"/>
                  <a:gd name="connsiteX8" fmla="*/ 114475 w 129764"/>
                  <a:gd name="connsiteY8" fmla="*/ 193008 h 376101"/>
                  <a:gd name="connsiteX9" fmla="*/ 114475 w 129764"/>
                  <a:gd name="connsiteY9" fmla="*/ 192575 h 376101"/>
                  <a:gd name="connsiteX10" fmla="*/ 129398 w 129764"/>
                  <a:gd name="connsiteY10" fmla="*/ 51492 h 376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9764" h="376101">
                    <a:moveTo>
                      <a:pt x="129398" y="51492"/>
                    </a:moveTo>
                    <a:cubicBezTo>
                      <a:pt x="129398" y="6363"/>
                      <a:pt x="97533" y="-198"/>
                      <a:pt x="97533" y="-198"/>
                    </a:cubicBezTo>
                    <a:cubicBezTo>
                      <a:pt x="94434" y="-198"/>
                      <a:pt x="100633" y="2902"/>
                      <a:pt x="106905" y="9102"/>
                    </a:cubicBezTo>
                    <a:cubicBezTo>
                      <a:pt x="108095" y="10299"/>
                      <a:pt x="109205" y="11575"/>
                      <a:pt x="110222" y="12923"/>
                    </a:cubicBezTo>
                    <a:cubicBezTo>
                      <a:pt x="122542" y="29208"/>
                      <a:pt x="126349" y="50396"/>
                      <a:pt x="120459" y="69947"/>
                    </a:cubicBezTo>
                    <a:cubicBezTo>
                      <a:pt x="110582" y="103975"/>
                      <a:pt x="89027" y="160278"/>
                      <a:pt x="81961" y="179022"/>
                    </a:cubicBezTo>
                    <a:cubicBezTo>
                      <a:pt x="60118" y="228477"/>
                      <a:pt x="-367" y="361486"/>
                      <a:pt x="-367" y="361486"/>
                    </a:cubicBezTo>
                    <a:lnTo>
                      <a:pt x="93352" y="375904"/>
                    </a:lnTo>
                    <a:cubicBezTo>
                      <a:pt x="93352" y="375904"/>
                      <a:pt x="108347" y="238930"/>
                      <a:pt x="114475" y="193008"/>
                    </a:cubicBezTo>
                    <a:lnTo>
                      <a:pt x="114475" y="192575"/>
                    </a:lnTo>
                    <a:cubicBezTo>
                      <a:pt x="117863" y="161576"/>
                      <a:pt x="129398" y="73119"/>
                      <a:pt x="129398" y="51492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2" name="íş1iḓe"/>
              <p:cNvSpPr/>
              <p:nvPr/>
            </p:nvSpPr>
            <p:spPr>
              <a:xfrm>
                <a:off x="7605623" y="4516544"/>
                <a:ext cx="377615" cy="1720609"/>
              </a:xfrm>
              <a:custGeom>
                <a:avLst/>
                <a:gdLst>
                  <a:gd name="connsiteX0" fmla="*/ 377616 w 377615"/>
                  <a:gd name="connsiteY0" fmla="*/ 1720610 h 1720609"/>
                  <a:gd name="connsiteX1" fmla="*/ 171866 w 377615"/>
                  <a:gd name="connsiteY1" fmla="*/ 0 h 1720609"/>
                  <a:gd name="connsiteX2" fmla="*/ 0 w 377615"/>
                  <a:gd name="connsiteY2" fmla="*/ 0 h 1720609"/>
                  <a:gd name="connsiteX3" fmla="*/ 284906 w 377615"/>
                  <a:gd name="connsiteY3" fmla="*/ 1720610 h 1720609"/>
                  <a:gd name="connsiteX4" fmla="*/ 377616 w 377615"/>
                  <a:gd name="connsiteY4" fmla="*/ 1720610 h 1720609"/>
                  <a:gd name="connsiteX5" fmla="*/ 377616 w 377615"/>
                  <a:gd name="connsiteY5" fmla="*/ 1720610 h 1720609"/>
                  <a:gd name="connsiteX6" fmla="*/ 377616 w 377615"/>
                  <a:gd name="connsiteY6" fmla="*/ 1720610 h 172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7615" h="1720609">
                    <a:moveTo>
                      <a:pt x="377616" y="1720610"/>
                    </a:moveTo>
                    <a:lnTo>
                      <a:pt x="171866" y="0"/>
                    </a:lnTo>
                    <a:lnTo>
                      <a:pt x="0" y="0"/>
                    </a:lnTo>
                    <a:lnTo>
                      <a:pt x="284906" y="1720610"/>
                    </a:lnTo>
                    <a:lnTo>
                      <a:pt x="377616" y="1720610"/>
                    </a:lnTo>
                    <a:lnTo>
                      <a:pt x="377616" y="1720610"/>
                    </a:lnTo>
                    <a:lnTo>
                      <a:pt x="377616" y="1720610"/>
                    </a:ln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3" name="isḻíḋé"/>
              <p:cNvSpPr/>
              <p:nvPr/>
            </p:nvSpPr>
            <p:spPr>
              <a:xfrm>
                <a:off x="3633377" y="4516544"/>
                <a:ext cx="377615" cy="1720609"/>
              </a:xfrm>
              <a:custGeom>
                <a:avLst/>
                <a:gdLst>
                  <a:gd name="connsiteX0" fmla="*/ 0 w 377615"/>
                  <a:gd name="connsiteY0" fmla="*/ 1720610 h 1720609"/>
                  <a:gd name="connsiteX1" fmla="*/ 205749 w 377615"/>
                  <a:gd name="connsiteY1" fmla="*/ 0 h 1720609"/>
                  <a:gd name="connsiteX2" fmla="*/ 377616 w 377615"/>
                  <a:gd name="connsiteY2" fmla="*/ 0 h 1720609"/>
                  <a:gd name="connsiteX3" fmla="*/ 92710 w 377615"/>
                  <a:gd name="connsiteY3" fmla="*/ 1720610 h 1720609"/>
                  <a:gd name="connsiteX4" fmla="*/ 0 w 377615"/>
                  <a:gd name="connsiteY4" fmla="*/ 1720610 h 1720609"/>
                  <a:gd name="connsiteX5" fmla="*/ 0 w 377615"/>
                  <a:gd name="connsiteY5" fmla="*/ 1720610 h 1720609"/>
                  <a:gd name="connsiteX6" fmla="*/ 0 w 377615"/>
                  <a:gd name="connsiteY6" fmla="*/ 1720610 h 172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7615" h="1720609">
                    <a:moveTo>
                      <a:pt x="0" y="1720610"/>
                    </a:moveTo>
                    <a:lnTo>
                      <a:pt x="205749" y="0"/>
                    </a:lnTo>
                    <a:lnTo>
                      <a:pt x="377616" y="0"/>
                    </a:lnTo>
                    <a:lnTo>
                      <a:pt x="92710" y="1720610"/>
                    </a:lnTo>
                    <a:lnTo>
                      <a:pt x="0" y="1720610"/>
                    </a:lnTo>
                    <a:lnTo>
                      <a:pt x="0" y="1720610"/>
                    </a:lnTo>
                    <a:lnTo>
                      <a:pt x="0" y="1720610"/>
                    </a:ln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4" name="îṥḷiḍè"/>
              <p:cNvSpPr/>
              <p:nvPr/>
            </p:nvSpPr>
            <p:spPr>
              <a:xfrm>
                <a:off x="3502458" y="4459591"/>
                <a:ext cx="4611698" cy="169847"/>
              </a:xfrm>
              <a:custGeom>
                <a:avLst/>
                <a:gdLst>
                  <a:gd name="connsiteX0" fmla="*/ 4526774 w 4611698"/>
                  <a:gd name="connsiteY0" fmla="*/ 0 h 169847"/>
                  <a:gd name="connsiteX1" fmla="*/ 4611698 w 4611698"/>
                  <a:gd name="connsiteY1" fmla="*/ 0 h 169847"/>
                  <a:gd name="connsiteX2" fmla="*/ 4611698 w 4611698"/>
                  <a:gd name="connsiteY2" fmla="*/ 169848 h 169847"/>
                  <a:gd name="connsiteX3" fmla="*/ 4526774 w 4611698"/>
                  <a:gd name="connsiteY3" fmla="*/ 169848 h 169847"/>
                  <a:gd name="connsiteX4" fmla="*/ 84924 w 4611698"/>
                  <a:gd name="connsiteY4" fmla="*/ 169848 h 169847"/>
                  <a:gd name="connsiteX5" fmla="*/ 0 w 4611698"/>
                  <a:gd name="connsiteY5" fmla="*/ 169848 h 169847"/>
                  <a:gd name="connsiteX6" fmla="*/ 0 w 4611698"/>
                  <a:gd name="connsiteY6" fmla="*/ 0 h 169847"/>
                  <a:gd name="connsiteX7" fmla="*/ 84924 w 4611698"/>
                  <a:gd name="connsiteY7" fmla="*/ 0 h 16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11698" h="169847">
                    <a:moveTo>
                      <a:pt x="4526774" y="0"/>
                    </a:moveTo>
                    <a:cubicBezTo>
                      <a:pt x="4573676" y="0"/>
                      <a:pt x="4611698" y="0"/>
                      <a:pt x="4611698" y="0"/>
                    </a:cubicBezTo>
                    <a:lnTo>
                      <a:pt x="4611698" y="169848"/>
                    </a:lnTo>
                    <a:cubicBezTo>
                      <a:pt x="4611698" y="169848"/>
                      <a:pt x="4573676" y="169848"/>
                      <a:pt x="4526774" y="169848"/>
                    </a:cubicBezTo>
                    <a:lnTo>
                      <a:pt x="84924" y="169848"/>
                    </a:lnTo>
                    <a:cubicBezTo>
                      <a:pt x="38021" y="169848"/>
                      <a:pt x="0" y="169848"/>
                      <a:pt x="0" y="169848"/>
                    </a:cubicBezTo>
                    <a:lnTo>
                      <a:pt x="0" y="0"/>
                    </a:lnTo>
                    <a:cubicBezTo>
                      <a:pt x="0" y="0"/>
                      <a:pt x="38021" y="0"/>
                      <a:pt x="84924" y="0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5" name="iślíḍé"/>
              <p:cNvSpPr/>
              <p:nvPr/>
            </p:nvSpPr>
            <p:spPr>
              <a:xfrm>
                <a:off x="4569053" y="4019617"/>
                <a:ext cx="756122" cy="440479"/>
              </a:xfrm>
              <a:custGeom>
                <a:avLst/>
                <a:gdLst>
                  <a:gd name="connsiteX0" fmla="*/ -367 w 756122"/>
                  <a:gd name="connsiteY0" fmla="*/ 440282 h 440479"/>
                  <a:gd name="connsiteX1" fmla="*/ 574563 w 756122"/>
                  <a:gd name="connsiteY1" fmla="*/ 440282 h 440479"/>
                  <a:gd name="connsiteX2" fmla="*/ 596191 w 756122"/>
                  <a:gd name="connsiteY2" fmla="*/ 425863 h 440479"/>
                  <a:gd name="connsiteX3" fmla="*/ 754072 w 756122"/>
                  <a:gd name="connsiteY3" fmla="*/ 32027 h 440479"/>
                  <a:gd name="connsiteX4" fmla="*/ 740972 w 756122"/>
                  <a:gd name="connsiteY4" fmla="*/ 1482 h 440479"/>
                  <a:gd name="connsiteX5" fmla="*/ 732444 w 756122"/>
                  <a:gd name="connsiteY5" fmla="*/ -198 h 440479"/>
                  <a:gd name="connsiteX6" fmla="*/ 194641 w 756122"/>
                  <a:gd name="connsiteY6" fmla="*/ -198 h 440479"/>
                  <a:gd name="connsiteX7" fmla="*/ 173013 w 756122"/>
                  <a:gd name="connsiteY7" fmla="*/ 14221 h 440479"/>
                  <a:gd name="connsiteX8" fmla="*/ -367 w 756122"/>
                  <a:gd name="connsiteY8" fmla="*/ 440282 h 44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6122" h="440479">
                    <a:moveTo>
                      <a:pt x="-367" y="440282"/>
                    </a:moveTo>
                    <a:lnTo>
                      <a:pt x="574563" y="440282"/>
                    </a:lnTo>
                    <a:cubicBezTo>
                      <a:pt x="584022" y="440282"/>
                      <a:pt x="592550" y="434594"/>
                      <a:pt x="596191" y="425863"/>
                    </a:cubicBezTo>
                    <a:lnTo>
                      <a:pt x="754072" y="32027"/>
                    </a:lnTo>
                    <a:cubicBezTo>
                      <a:pt x="758887" y="19973"/>
                      <a:pt x="753026" y="6298"/>
                      <a:pt x="740972" y="1482"/>
                    </a:cubicBezTo>
                    <a:cubicBezTo>
                      <a:pt x="738261" y="393"/>
                      <a:pt x="735364" y="-176"/>
                      <a:pt x="732444" y="-198"/>
                    </a:cubicBezTo>
                    <a:lnTo>
                      <a:pt x="194641" y="-198"/>
                    </a:lnTo>
                    <a:cubicBezTo>
                      <a:pt x="185182" y="-198"/>
                      <a:pt x="176654" y="5490"/>
                      <a:pt x="173013" y="14221"/>
                    </a:cubicBezTo>
                    <a:lnTo>
                      <a:pt x="-367" y="440282"/>
                    </a:lnTo>
                    <a:close/>
                  </a:path>
                </a:pathLst>
              </a:custGeom>
              <a:solidFill>
                <a:srgbClr val="FA8F6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6" name="íṣḻîḍè"/>
              <p:cNvSpPr/>
              <p:nvPr/>
            </p:nvSpPr>
            <p:spPr>
              <a:xfrm>
                <a:off x="4243405" y="4434431"/>
                <a:ext cx="926459" cy="25665"/>
              </a:xfrm>
              <a:custGeom>
                <a:avLst/>
                <a:gdLst>
                  <a:gd name="connsiteX0" fmla="*/ 921694 w 926459"/>
                  <a:gd name="connsiteY0" fmla="*/ 10689 h 25665"/>
                  <a:gd name="connsiteX1" fmla="*/ 926092 w 926459"/>
                  <a:gd name="connsiteY1" fmla="*/ -197 h 25665"/>
                  <a:gd name="connsiteX2" fmla="*/ 12475 w 926459"/>
                  <a:gd name="connsiteY2" fmla="*/ -197 h 25665"/>
                  <a:gd name="connsiteX3" fmla="*/ 580 w 926459"/>
                  <a:gd name="connsiteY3" fmla="*/ 7805 h 25665"/>
                  <a:gd name="connsiteX4" fmla="*/ 580 w 926459"/>
                  <a:gd name="connsiteY4" fmla="*/ 7805 h 25665"/>
                  <a:gd name="connsiteX5" fmla="*/ 7638 w 926459"/>
                  <a:gd name="connsiteY5" fmla="*/ 24523 h 25665"/>
                  <a:gd name="connsiteX6" fmla="*/ 12475 w 926459"/>
                  <a:gd name="connsiteY6" fmla="*/ 25467 h 25665"/>
                  <a:gd name="connsiteX7" fmla="*/ 899923 w 926459"/>
                  <a:gd name="connsiteY7" fmla="*/ 25467 h 25665"/>
                  <a:gd name="connsiteX8" fmla="*/ 921694 w 926459"/>
                  <a:gd name="connsiteY8" fmla="*/ 10689 h 2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6459" h="25665">
                    <a:moveTo>
                      <a:pt x="921694" y="10689"/>
                    </a:moveTo>
                    <a:lnTo>
                      <a:pt x="926092" y="-197"/>
                    </a:lnTo>
                    <a:lnTo>
                      <a:pt x="12475" y="-197"/>
                    </a:lnTo>
                    <a:cubicBezTo>
                      <a:pt x="7241" y="-240"/>
                      <a:pt x="2512" y="2939"/>
                      <a:pt x="580" y="7805"/>
                    </a:cubicBezTo>
                    <a:lnTo>
                      <a:pt x="580" y="7805"/>
                    </a:lnTo>
                    <a:cubicBezTo>
                      <a:pt x="-2087" y="14373"/>
                      <a:pt x="1071" y="21856"/>
                      <a:pt x="7638" y="24523"/>
                    </a:cubicBezTo>
                    <a:cubicBezTo>
                      <a:pt x="9173" y="25150"/>
                      <a:pt x="10817" y="25467"/>
                      <a:pt x="12475" y="25467"/>
                    </a:cubicBezTo>
                    <a:lnTo>
                      <a:pt x="899923" y="25467"/>
                    </a:lnTo>
                    <a:cubicBezTo>
                      <a:pt x="909525" y="25467"/>
                      <a:pt x="918147" y="19614"/>
                      <a:pt x="921694" y="10689"/>
                    </a:cubicBezTo>
                    <a:close/>
                  </a:path>
                </a:pathLst>
              </a:custGeom>
              <a:solidFill>
                <a:srgbClr val="E07153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7" name="îšlídê"/>
              <p:cNvSpPr/>
              <p:nvPr/>
            </p:nvSpPr>
            <p:spPr>
              <a:xfrm>
                <a:off x="4968009" y="4201143"/>
                <a:ext cx="57238" cy="57673"/>
              </a:xfrm>
              <a:custGeom>
                <a:avLst/>
                <a:gdLst>
                  <a:gd name="connsiteX0" fmla="*/ 55575 w 57238"/>
                  <a:gd name="connsiteY0" fmla="*/ 28639 h 57673"/>
                  <a:gd name="connsiteX1" fmla="*/ 36110 w 57238"/>
                  <a:gd name="connsiteY1" fmla="*/ -198 h 57673"/>
                  <a:gd name="connsiteX2" fmla="*/ 930 w 57238"/>
                  <a:gd name="connsiteY2" fmla="*/ 28639 h 57673"/>
                  <a:gd name="connsiteX3" fmla="*/ 20394 w 57238"/>
                  <a:gd name="connsiteY3" fmla="*/ 57476 h 57673"/>
                  <a:gd name="connsiteX4" fmla="*/ 55575 w 57238"/>
                  <a:gd name="connsiteY4" fmla="*/ 28639 h 57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38" h="57673">
                    <a:moveTo>
                      <a:pt x="55575" y="28639"/>
                    </a:moveTo>
                    <a:cubicBezTo>
                      <a:pt x="60261" y="12418"/>
                      <a:pt x="51899" y="-198"/>
                      <a:pt x="36110" y="-198"/>
                    </a:cubicBezTo>
                    <a:cubicBezTo>
                      <a:pt x="19349" y="718"/>
                      <a:pt x="5118" y="12382"/>
                      <a:pt x="930" y="28639"/>
                    </a:cubicBezTo>
                    <a:cubicBezTo>
                      <a:pt x="-3756" y="43850"/>
                      <a:pt x="4607" y="57476"/>
                      <a:pt x="20394" y="57476"/>
                    </a:cubicBezTo>
                    <a:cubicBezTo>
                      <a:pt x="36990" y="56156"/>
                      <a:pt x="51019" y="44658"/>
                      <a:pt x="55575" y="286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8" name="ïSļiḍé"/>
              <p:cNvSpPr/>
              <p:nvPr/>
            </p:nvSpPr>
            <p:spPr>
              <a:xfrm>
                <a:off x="8996235" y="2320995"/>
                <a:ext cx="107377" cy="284097"/>
              </a:xfrm>
              <a:custGeom>
                <a:avLst/>
                <a:gdLst>
                  <a:gd name="connsiteX0" fmla="*/ 107011 w 107377"/>
                  <a:gd name="connsiteY0" fmla="*/ 23593 h 284097"/>
                  <a:gd name="connsiteX1" fmla="*/ 30161 w 107377"/>
                  <a:gd name="connsiteY1" fmla="*/ 273750 h 284097"/>
                  <a:gd name="connsiteX2" fmla="*/ 21005 w 107377"/>
                  <a:gd name="connsiteY2" fmla="*/ -198 h 28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377" h="284097">
                    <a:moveTo>
                      <a:pt x="107011" y="23593"/>
                    </a:moveTo>
                    <a:cubicBezTo>
                      <a:pt x="107011" y="23593"/>
                      <a:pt x="93026" y="200505"/>
                      <a:pt x="30161" y="273750"/>
                    </a:cubicBezTo>
                    <a:cubicBezTo>
                      <a:pt x="-32703" y="346995"/>
                      <a:pt x="21005" y="-198"/>
                      <a:pt x="21005" y="-198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9" name="íšľíḓè"/>
              <p:cNvSpPr/>
              <p:nvPr/>
            </p:nvSpPr>
            <p:spPr>
              <a:xfrm>
                <a:off x="8723505" y="2208718"/>
                <a:ext cx="314693" cy="609203"/>
              </a:xfrm>
              <a:custGeom>
                <a:avLst/>
                <a:gdLst>
                  <a:gd name="connsiteX0" fmla="*/ 172911 w 314693"/>
                  <a:gd name="connsiteY0" fmla="*/ 265 h 609203"/>
                  <a:gd name="connsiteX1" fmla="*/ 8397 w 314693"/>
                  <a:gd name="connsiteY1" fmla="*/ 141204 h 609203"/>
                  <a:gd name="connsiteX2" fmla="*/ 8181 w 314693"/>
                  <a:gd name="connsiteY2" fmla="*/ 143944 h 609203"/>
                  <a:gd name="connsiteX3" fmla="*/ 323 w 314693"/>
                  <a:gd name="connsiteY3" fmla="*/ 332031 h 609203"/>
                  <a:gd name="connsiteX4" fmla="*/ 84021 w 314693"/>
                  <a:gd name="connsiteY4" fmla="*/ 428706 h 609203"/>
                  <a:gd name="connsiteX5" fmla="*/ 73568 w 314693"/>
                  <a:gd name="connsiteY5" fmla="*/ 598553 h 609203"/>
                  <a:gd name="connsiteX6" fmla="*/ 295754 w 314693"/>
                  <a:gd name="connsiteY6" fmla="*/ 609006 h 609203"/>
                  <a:gd name="connsiteX7" fmla="*/ 314066 w 314693"/>
                  <a:gd name="connsiteY7" fmla="*/ 162039 h 609203"/>
                  <a:gd name="connsiteX8" fmla="*/ 172911 w 314693"/>
                  <a:gd name="connsiteY8" fmla="*/ 49 h 60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693" h="609203">
                    <a:moveTo>
                      <a:pt x="172911" y="265"/>
                    </a:moveTo>
                    <a:cubicBezTo>
                      <a:pt x="88563" y="-6252"/>
                      <a:pt x="14885" y="56843"/>
                      <a:pt x="8397" y="141204"/>
                    </a:cubicBezTo>
                    <a:cubicBezTo>
                      <a:pt x="8325" y="142113"/>
                      <a:pt x="8253" y="143028"/>
                      <a:pt x="8181" y="143944"/>
                    </a:cubicBezTo>
                    <a:cubicBezTo>
                      <a:pt x="2918" y="217117"/>
                      <a:pt x="-2272" y="292885"/>
                      <a:pt x="323" y="332031"/>
                    </a:cubicBezTo>
                    <a:cubicBezTo>
                      <a:pt x="323" y="415657"/>
                      <a:pt x="84021" y="428706"/>
                      <a:pt x="84021" y="428706"/>
                    </a:cubicBezTo>
                    <a:cubicBezTo>
                      <a:pt x="84021" y="428706"/>
                      <a:pt x="70901" y="575051"/>
                      <a:pt x="73568" y="598553"/>
                    </a:cubicBezTo>
                    <a:lnTo>
                      <a:pt x="295754" y="609006"/>
                    </a:lnTo>
                    <a:lnTo>
                      <a:pt x="314066" y="162039"/>
                    </a:lnTo>
                    <a:cubicBezTo>
                      <a:pt x="318896" y="78643"/>
                      <a:pt x="256176" y="6689"/>
                      <a:pt x="172911" y="49"/>
                    </a:cubicBezTo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0" name="iŝliḑê"/>
              <p:cNvSpPr/>
              <p:nvPr/>
            </p:nvSpPr>
            <p:spPr>
              <a:xfrm>
                <a:off x="8807461" y="2604098"/>
                <a:ext cx="111453" cy="54792"/>
              </a:xfrm>
              <a:custGeom>
                <a:avLst/>
                <a:gdLst>
                  <a:gd name="connsiteX0" fmla="*/ -367 w 111453"/>
                  <a:gd name="connsiteY0" fmla="*/ 32244 h 54792"/>
                  <a:gd name="connsiteX1" fmla="*/ 111086 w 111453"/>
                  <a:gd name="connsiteY1" fmla="*/ -198 h 54792"/>
                  <a:gd name="connsiteX2" fmla="*/ -367 w 111453"/>
                  <a:gd name="connsiteY2" fmla="*/ 53871 h 54792"/>
                  <a:gd name="connsiteX3" fmla="*/ -367 w 111453"/>
                  <a:gd name="connsiteY3" fmla="*/ 32244 h 5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53" h="54792">
                    <a:moveTo>
                      <a:pt x="-367" y="32244"/>
                    </a:moveTo>
                    <a:cubicBezTo>
                      <a:pt x="-367" y="32244"/>
                      <a:pt x="52692" y="37651"/>
                      <a:pt x="111086" y="-198"/>
                    </a:cubicBezTo>
                    <a:cubicBezTo>
                      <a:pt x="111086" y="-198"/>
                      <a:pt x="84556" y="61946"/>
                      <a:pt x="-367" y="53871"/>
                    </a:cubicBezTo>
                    <a:lnTo>
                      <a:pt x="-367" y="32244"/>
                    </a:ln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1" name="işľíḓe"/>
              <p:cNvSpPr/>
              <p:nvPr/>
            </p:nvSpPr>
            <p:spPr>
              <a:xfrm>
                <a:off x="9026836" y="2370807"/>
                <a:ext cx="82833" cy="112947"/>
              </a:xfrm>
              <a:custGeom>
                <a:avLst/>
                <a:gdLst>
                  <a:gd name="connsiteX0" fmla="*/ 3165 w 82833"/>
                  <a:gd name="connsiteY0" fmla="*/ 4780 h 112947"/>
                  <a:gd name="connsiteX1" fmla="*/ 82466 w 82833"/>
                  <a:gd name="connsiteY1" fmla="*/ 55244 h 112947"/>
                  <a:gd name="connsiteX2" fmla="*/ -367 w 82833"/>
                  <a:gd name="connsiteY2" fmla="*/ 108736 h 112947"/>
                  <a:gd name="connsiteX3" fmla="*/ 3238 w 82833"/>
                  <a:gd name="connsiteY3" fmla="*/ 4996 h 112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33" h="112947">
                    <a:moveTo>
                      <a:pt x="3165" y="4780"/>
                    </a:moveTo>
                    <a:cubicBezTo>
                      <a:pt x="6770" y="1463"/>
                      <a:pt x="82466" y="-18650"/>
                      <a:pt x="82466" y="55244"/>
                    </a:cubicBezTo>
                    <a:cubicBezTo>
                      <a:pt x="78862" y="128849"/>
                      <a:pt x="-367" y="112124"/>
                      <a:pt x="-367" y="108736"/>
                    </a:cubicBezTo>
                    <a:cubicBezTo>
                      <a:pt x="-367" y="105347"/>
                      <a:pt x="3238" y="4996"/>
                      <a:pt x="3238" y="4996"/>
                    </a:cubicBez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2" name="íŝḷíďè"/>
              <p:cNvSpPr/>
              <p:nvPr/>
            </p:nvSpPr>
            <p:spPr>
              <a:xfrm>
                <a:off x="8757544" y="2410002"/>
                <a:ext cx="28143" cy="24134"/>
              </a:xfrm>
              <a:custGeom>
                <a:avLst/>
                <a:gdLst>
                  <a:gd name="connsiteX0" fmla="*/ -337 w 28143"/>
                  <a:gd name="connsiteY0" fmla="*/ 11508 h 24134"/>
                  <a:gd name="connsiteX1" fmla="*/ 12135 w 28143"/>
                  <a:gd name="connsiteY1" fmla="*/ 23042 h 24134"/>
                  <a:gd name="connsiteX2" fmla="*/ 26914 w 28143"/>
                  <a:gd name="connsiteY2" fmla="*/ 17073 h 24134"/>
                  <a:gd name="connsiteX3" fmla="*/ 27707 w 28143"/>
                  <a:gd name="connsiteY3" fmla="*/ 11508 h 24134"/>
                  <a:gd name="connsiteX4" fmla="*/ 12135 w 28143"/>
                  <a:gd name="connsiteY4" fmla="*/ -99 h 24134"/>
                  <a:gd name="connsiteX5" fmla="*/ -265 w 28143"/>
                  <a:gd name="connsiteY5" fmla="*/ 9374 h 24134"/>
                  <a:gd name="connsiteX6" fmla="*/ -337 w 28143"/>
                  <a:gd name="connsiteY6" fmla="*/ 11508 h 2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43" h="24134">
                    <a:moveTo>
                      <a:pt x="-337" y="11508"/>
                    </a:moveTo>
                    <a:cubicBezTo>
                      <a:pt x="311" y="17931"/>
                      <a:pt x="5646" y="22862"/>
                      <a:pt x="12135" y="23042"/>
                    </a:cubicBezTo>
                    <a:cubicBezTo>
                      <a:pt x="17830" y="25465"/>
                      <a:pt x="24462" y="22797"/>
                      <a:pt x="26914" y="17073"/>
                    </a:cubicBezTo>
                    <a:cubicBezTo>
                      <a:pt x="27634" y="15321"/>
                      <a:pt x="27923" y="13404"/>
                      <a:pt x="27707" y="11508"/>
                    </a:cubicBezTo>
                    <a:cubicBezTo>
                      <a:pt x="27707" y="5740"/>
                      <a:pt x="21507" y="-99"/>
                      <a:pt x="12135" y="-99"/>
                    </a:cubicBezTo>
                    <a:cubicBezTo>
                      <a:pt x="6079" y="-906"/>
                      <a:pt x="528" y="3332"/>
                      <a:pt x="-265" y="9374"/>
                    </a:cubicBezTo>
                    <a:cubicBezTo>
                      <a:pt x="-337" y="10080"/>
                      <a:pt x="-409" y="10794"/>
                      <a:pt x="-337" y="11508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3" name="ísľîḋè"/>
              <p:cNvSpPr/>
              <p:nvPr/>
            </p:nvSpPr>
            <p:spPr>
              <a:xfrm>
                <a:off x="8757574" y="2382030"/>
                <a:ext cx="52049" cy="14084"/>
              </a:xfrm>
              <a:custGeom>
                <a:avLst/>
                <a:gdLst>
                  <a:gd name="connsiteX0" fmla="*/ -367 w 52049"/>
                  <a:gd name="connsiteY0" fmla="*/ 13887 h 14084"/>
                  <a:gd name="connsiteX1" fmla="*/ 25658 w 52049"/>
                  <a:gd name="connsiteY1" fmla="*/ 8264 h 14084"/>
                  <a:gd name="connsiteX2" fmla="*/ 51683 w 52049"/>
                  <a:gd name="connsiteY2" fmla="*/ 13887 h 14084"/>
                  <a:gd name="connsiteX3" fmla="*/ 45916 w 52049"/>
                  <a:gd name="connsiteY3" fmla="*/ 5452 h 14084"/>
                  <a:gd name="connsiteX4" fmla="*/ 25658 w 52049"/>
                  <a:gd name="connsiteY4" fmla="*/ -171 h 14084"/>
                  <a:gd name="connsiteX5" fmla="*/ 5401 w 52049"/>
                  <a:gd name="connsiteY5" fmla="*/ 5452 h 14084"/>
                  <a:gd name="connsiteX6" fmla="*/ -367 w 52049"/>
                  <a:gd name="connsiteY6" fmla="*/ 13887 h 1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049" h="14084">
                    <a:moveTo>
                      <a:pt x="-367" y="13887"/>
                    </a:moveTo>
                    <a:cubicBezTo>
                      <a:pt x="7852" y="10268"/>
                      <a:pt x="16719" y="8357"/>
                      <a:pt x="25658" y="8264"/>
                    </a:cubicBezTo>
                    <a:cubicBezTo>
                      <a:pt x="34597" y="8790"/>
                      <a:pt x="43321" y="10693"/>
                      <a:pt x="51683" y="13887"/>
                    </a:cubicBezTo>
                    <a:cubicBezTo>
                      <a:pt x="51683" y="11075"/>
                      <a:pt x="51683" y="8264"/>
                      <a:pt x="45916" y="5452"/>
                    </a:cubicBezTo>
                    <a:cubicBezTo>
                      <a:pt x="39716" y="1912"/>
                      <a:pt x="32795" y="-20"/>
                      <a:pt x="25658" y="-171"/>
                    </a:cubicBezTo>
                    <a:cubicBezTo>
                      <a:pt x="18449" y="-452"/>
                      <a:pt x="11384" y="1516"/>
                      <a:pt x="5401" y="5452"/>
                    </a:cubicBezTo>
                    <a:cubicBezTo>
                      <a:pt x="2084" y="6988"/>
                      <a:pt x="-151" y="10224"/>
                      <a:pt x="-367" y="13887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4" name="îşḻîdé"/>
              <p:cNvSpPr/>
              <p:nvPr/>
            </p:nvSpPr>
            <p:spPr>
              <a:xfrm>
                <a:off x="8895774" y="2410100"/>
                <a:ext cx="24006" cy="23891"/>
              </a:xfrm>
              <a:custGeom>
                <a:avLst/>
                <a:gdLst>
                  <a:gd name="connsiteX0" fmla="*/ -367 w 24006"/>
                  <a:gd name="connsiteY0" fmla="*/ 11409 h 23891"/>
                  <a:gd name="connsiteX1" fmla="*/ 12970 w 24006"/>
                  <a:gd name="connsiteY1" fmla="*/ 22944 h 23891"/>
                  <a:gd name="connsiteX2" fmla="*/ 23639 w 24006"/>
                  <a:gd name="connsiteY2" fmla="*/ 11409 h 23891"/>
                  <a:gd name="connsiteX3" fmla="*/ 12970 w 24006"/>
                  <a:gd name="connsiteY3" fmla="*/ -198 h 23891"/>
                  <a:gd name="connsiteX4" fmla="*/ -367 w 24006"/>
                  <a:gd name="connsiteY4" fmla="*/ 11409 h 2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06" h="23891">
                    <a:moveTo>
                      <a:pt x="-367" y="11409"/>
                    </a:moveTo>
                    <a:cubicBezTo>
                      <a:pt x="137" y="18258"/>
                      <a:pt x="6121" y="23398"/>
                      <a:pt x="12970" y="22944"/>
                    </a:cubicBezTo>
                    <a:cubicBezTo>
                      <a:pt x="18304" y="25827"/>
                      <a:pt x="23639" y="20060"/>
                      <a:pt x="23639" y="11409"/>
                    </a:cubicBezTo>
                    <a:cubicBezTo>
                      <a:pt x="23495" y="5426"/>
                      <a:pt x="18881" y="480"/>
                      <a:pt x="12970" y="-198"/>
                    </a:cubicBezTo>
                    <a:cubicBezTo>
                      <a:pt x="4968" y="-198"/>
                      <a:pt x="-367" y="2686"/>
                      <a:pt x="-367" y="11409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5" name="işḻíḋé"/>
              <p:cNvSpPr/>
              <p:nvPr/>
            </p:nvSpPr>
            <p:spPr>
              <a:xfrm>
                <a:off x="8895706" y="2384073"/>
                <a:ext cx="52425" cy="16006"/>
              </a:xfrm>
              <a:custGeom>
                <a:avLst/>
                <a:gdLst>
                  <a:gd name="connsiteX0" fmla="*/ -300 w 52425"/>
                  <a:gd name="connsiteY0" fmla="*/ 15809 h 16006"/>
                  <a:gd name="connsiteX1" fmla="*/ 25292 w 52425"/>
                  <a:gd name="connsiteY1" fmla="*/ 9392 h 16006"/>
                  <a:gd name="connsiteX2" fmla="*/ 50957 w 52425"/>
                  <a:gd name="connsiteY2" fmla="*/ 15809 h 16006"/>
                  <a:gd name="connsiteX3" fmla="*/ 45262 w 52425"/>
                  <a:gd name="connsiteY3" fmla="*/ 6220 h 16006"/>
                  <a:gd name="connsiteX4" fmla="*/ 5395 w 52425"/>
                  <a:gd name="connsiteY4" fmla="*/ 6220 h 16006"/>
                  <a:gd name="connsiteX5" fmla="*/ -300 w 52425"/>
                  <a:gd name="connsiteY5" fmla="*/ 15809 h 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25" h="16006">
                    <a:moveTo>
                      <a:pt x="-300" y="15809"/>
                    </a:moveTo>
                    <a:cubicBezTo>
                      <a:pt x="7775" y="12197"/>
                      <a:pt x="16425" y="10027"/>
                      <a:pt x="25292" y="9392"/>
                    </a:cubicBezTo>
                    <a:cubicBezTo>
                      <a:pt x="34232" y="9515"/>
                      <a:pt x="43027" y="11707"/>
                      <a:pt x="50957" y="15809"/>
                    </a:cubicBezTo>
                    <a:cubicBezTo>
                      <a:pt x="53769" y="12636"/>
                      <a:pt x="50957" y="9392"/>
                      <a:pt x="45262" y="6220"/>
                    </a:cubicBezTo>
                    <a:cubicBezTo>
                      <a:pt x="33367" y="-2337"/>
                      <a:pt x="17290" y="-2337"/>
                      <a:pt x="5395" y="6220"/>
                    </a:cubicBezTo>
                    <a:cubicBezTo>
                      <a:pt x="1575" y="7756"/>
                      <a:pt x="-805" y="11692"/>
                      <a:pt x="-300" y="15809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6" name="iṥlíḍe"/>
              <p:cNvSpPr/>
              <p:nvPr/>
            </p:nvSpPr>
            <p:spPr>
              <a:xfrm>
                <a:off x="8809326" y="2384291"/>
                <a:ext cx="44417" cy="121330"/>
              </a:xfrm>
              <a:custGeom>
                <a:avLst/>
                <a:gdLst>
                  <a:gd name="connsiteX0" fmla="*/ 35400 w 44417"/>
                  <a:gd name="connsiteY0" fmla="*/ 118898 h 121330"/>
                  <a:gd name="connsiteX1" fmla="*/ 12330 w 44417"/>
                  <a:gd name="connsiteY1" fmla="*/ 115942 h 121330"/>
                  <a:gd name="connsiteX2" fmla="*/ 6564 w 44417"/>
                  <a:gd name="connsiteY2" fmla="*/ 113058 h 121330"/>
                  <a:gd name="connsiteX3" fmla="*/ 9447 w 44417"/>
                  <a:gd name="connsiteY3" fmla="*/ 101379 h 121330"/>
                  <a:gd name="connsiteX4" fmla="*/ 18098 w 44417"/>
                  <a:gd name="connsiteY4" fmla="*/ 72543 h 121330"/>
                  <a:gd name="connsiteX5" fmla="*/ 44051 w 44417"/>
                  <a:gd name="connsiteY5" fmla="*/ -198 h 121330"/>
                  <a:gd name="connsiteX6" fmla="*/ 12330 w 44417"/>
                  <a:gd name="connsiteY6" fmla="*/ 72543 h 121330"/>
                  <a:gd name="connsiteX7" fmla="*/ 3680 w 44417"/>
                  <a:gd name="connsiteY7" fmla="*/ 98712 h 121330"/>
                  <a:gd name="connsiteX8" fmla="*/ 796 w 44417"/>
                  <a:gd name="connsiteY8" fmla="*/ 113130 h 121330"/>
                  <a:gd name="connsiteX9" fmla="*/ 6564 w 44417"/>
                  <a:gd name="connsiteY9" fmla="*/ 118970 h 121330"/>
                  <a:gd name="connsiteX10" fmla="*/ 12330 w 44417"/>
                  <a:gd name="connsiteY10" fmla="*/ 118970 h 121330"/>
                  <a:gd name="connsiteX11" fmla="*/ 35400 w 44417"/>
                  <a:gd name="connsiteY11" fmla="*/ 118970 h 121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417" h="121330">
                    <a:moveTo>
                      <a:pt x="35400" y="118898"/>
                    </a:moveTo>
                    <a:cubicBezTo>
                      <a:pt x="27902" y="116764"/>
                      <a:pt x="20117" y="115769"/>
                      <a:pt x="12330" y="115942"/>
                    </a:cubicBezTo>
                    <a:cubicBezTo>
                      <a:pt x="10168" y="115639"/>
                      <a:pt x="8149" y="114623"/>
                      <a:pt x="6564" y="113058"/>
                    </a:cubicBezTo>
                    <a:cubicBezTo>
                      <a:pt x="3680" y="110102"/>
                      <a:pt x="6564" y="104335"/>
                      <a:pt x="9447" y="101379"/>
                    </a:cubicBezTo>
                    <a:cubicBezTo>
                      <a:pt x="12330" y="92656"/>
                      <a:pt x="15214" y="83933"/>
                      <a:pt x="18098" y="72543"/>
                    </a:cubicBezTo>
                    <a:cubicBezTo>
                      <a:pt x="32516" y="34695"/>
                      <a:pt x="44051" y="-198"/>
                      <a:pt x="44051" y="-198"/>
                    </a:cubicBezTo>
                    <a:cubicBezTo>
                      <a:pt x="41167" y="-198"/>
                      <a:pt x="26749" y="31811"/>
                      <a:pt x="12330" y="72543"/>
                    </a:cubicBezTo>
                    <a:lnTo>
                      <a:pt x="3680" y="98712"/>
                    </a:lnTo>
                    <a:cubicBezTo>
                      <a:pt x="796" y="104551"/>
                      <a:pt x="-2016" y="107435"/>
                      <a:pt x="796" y="113130"/>
                    </a:cubicBezTo>
                    <a:cubicBezTo>
                      <a:pt x="1012" y="116238"/>
                      <a:pt x="3463" y="118725"/>
                      <a:pt x="6564" y="118970"/>
                    </a:cubicBezTo>
                    <a:lnTo>
                      <a:pt x="12330" y="118970"/>
                    </a:lnTo>
                    <a:cubicBezTo>
                      <a:pt x="26749" y="121853"/>
                      <a:pt x="35400" y="121853"/>
                      <a:pt x="35400" y="118970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7" name="îṡľíďê"/>
              <p:cNvSpPr/>
              <p:nvPr/>
            </p:nvSpPr>
            <p:spPr>
              <a:xfrm>
                <a:off x="8829954" y="2514272"/>
                <a:ext cx="60219" cy="50286"/>
              </a:xfrm>
              <a:custGeom>
                <a:avLst/>
                <a:gdLst>
                  <a:gd name="connsiteX0" fmla="*/ 55936 w 60219"/>
                  <a:gd name="connsiteY0" fmla="*/ -198 h 50286"/>
                  <a:gd name="connsiteX1" fmla="*/ 34814 w 60219"/>
                  <a:gd name="connsiteY1" fmla="*/ 31883 h 50286"/>
                  <a:gd name="connsiteX2" fmla="*/ -367 w 60219"/>
                  <a:gd name="connsiteY2" fmla="*/ 46302 h 50286"/>
                  <a:gd name="connsiteX3" fmla="*/ 14051 w 60219"/>
                  <a:gd name="connsiteY3" fmla="*/ 49906 h 50286"/>
                  <a:gd name="connsiteX4" fmla="*/ 42166 w 60219"/>
                  <a:gd name="connsiteY4" fmla="*/ 39164 h 50286"/>
                  <a:gd name="connsiteX5" fmla="*/ 59829 w 60219"/>
                  <a:gd name="connsiteY5" fmla="*/ 10688 h 50286"/>
                  <a:gd name="connsiteX6" fmla="*/ 56297 w 60219"/>
                  <a:gd name="connsiteY6" fmla="*/ 19 h 5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19" h="50286">
                    <a:moveTo>
                      <a:pt x="55936" y="-198"/>
                    </a:moveTo>
                    <a:cubicBezTo>
                      <a:pt x="52404" y="-198"/>
                      <a:pt x="52404" y="17609"/>
                      <a:pt x="34814" y="31883"/>
                    </a:cubicBezTo>
                    <a:cubicBezTo>
                      <a:pt x="20395" y="46302"/>
                      <a:pt x="-367" y="42553"/>
                      <a:pt x="-367" y="46302"/>
                    </a:cubicBezTo>
                    <a:cubicBezTo>
                      <a:pt x="3814" y="49308"/>
                      <a:pt x="8932" y="50598"/>
                      <a:pt x="14051" y="49906"/>
                    </a:cubicBezTo>
                    <a:cubicBezTo>
                      <a:pt x="24360" y="49560"/>
                      <a:pt x="34236" y="45782"/>
                      <a:pt x="42166" y="39164"/>
                    </a:cubicBezTo>
                    <a:cubicBezTo>
                      <a:pt x="52764" y="31955"/>
                      <a:pt x="56585" y="17537"/>
                      <a:pt x="59829" y="10688"/>
                    </a:cubicBezTo>
                    <a:cubicBezTo>
                      <a:pt x="60046" y="6817"/>
                      <a:pt x="58748" y="3011"/>
                      <a:pt x="56297" y="19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8" name="ïš1idé"/>
              <p:cNvSpPr/>
              <p:nvPr/>
            </p:nvSpPr>
            <p:spPr>
              <a:xfrm>
                <a:off x="8690584" y="2149971"/>
                <a:ext cx="424493" cy="248175"/>
              </a:xfrm>
              <a:custGeom>
                <a:avLst/>
                <a:gdLst>
                  <a:gd name="connsiteX0" fmla="*/ 189178 w 424493"/>
                  <a:gd name="connsiteY0" fmla="*/ 7539 h 248175"/>
                  <a:gd name="connsiteX1" fmla="*/ 1740 w 424493"/>
                  <a:gd name="connsiteY1" fmla="*/ 93688 h 248175"/>
                  <a:gd name="connsiteX2" fmla="*/ 109877 w 424493"/>
                  <a:gd name="connsiteY2" fmla="*/ 201825 h 248175"/>
                  <a:gd name="connsiteX3" fmla="*/ 239642 w 424493"/>
                  <a:gd name="connsiteY3" fmla="*/ 180198 h 248175"/>
                  <a:gd name="connsiteX4" fmla="*/ 364000 w 424493"/>
                  <a:gd name="connsiteY4" fmla="*/ 245080 h 248175"/>
                  <a:gd name="connsiteX5" fmla="*/ 303588 w 424493"/>
                  <a:gd name="connsiteY5" fmla="*/ 57642 h 248175"/>
                  <a:gd name="connsiteX6" fmla="*/ 189323 w 424493"/>
                  <a:gd name="connsiteY6" fmla="*/ 7611 h 24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4493" h="248175">
                    <a:moveTo>
                      <a:pt x="189178" y="7539"/>
                    </a:moveTo>
                    <a:cubicBezTo>
                      <a:pt x="138714" y="-14449"/>
                      <a:pt x="17023" y="9269"/>
                      <a:pt x="1740" y="93688"/>
                    </a:cubicBezTo>
                    <a:cubicBezTo>
                      <a:pt x="-15057" y="185677"/>
                      <a:pt x="72967" y="210044"/>
                      <a:pt x="109877" y="201825"/>
                    </a:cubicBezTo>
                    <a:cubicBezTo>
                      <a:pt x="165460" y="189426"/>
                      <a:pt x="179085" y="165779"/>
                      <a:pt x="239642" y="180198"/>
                    </a:cubicBezTo>
                    <a:cubicBezTo>
                      <a:pt x="275184" y="188705"/>
                      <a:pt x="308129" y="263464"/>
                      <a:pt x="364000" y="245080"/>
                    </a:cubicBezTo>
                    <a:cubicBezTo>
                      <a:pt x="478843" y="206944"/>
                      <a:pt x="412662" y="57642"/>
                      <a:pt x="303588" y="57642"/>
                    </a:cubicBezTo>
                    <a:cubicBezTo>
                      <a:pt x="243030" y="57642"/>
                      <a:pt x="247140" y="40989"/>
                      <a:pt x="189323" y="7611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9" name="ïṥľïḍé"/>
              <p:cNvSpPr/>
              <p:nvPr/>
            </p:nvSpPr>
            <p:spPr>
              <a:xfrm>
                <a:off x="8423603" y="5885923"/>
                <a:ext cx="436196" cy="355595"/>
              </a:xfrm>
              <a:custGeom>
                <a:avLst/>
                <a:gdLst>
                  <a:gd name="connsiteX0" fmla="*/ 212274 w 436196"/>
                  <a:gd name="connsiteY0" fmla="*/ -198 h 355595"/>
                  <a:gd name="connsiteX1" fmla="*/ 221573 w 436196"/>
                  <a:gd name="connsiteY1" fmla="*/ 226314 h 355595"/>
                  <a:gd name="connsiteX2" fmla="*/ 104208 w 436196"/>
                  <a:gd name="connsiteY2" fmla="*/ 262865 h 355595"/>
                  <a:gd name="connsiteX3" fmla="*/ -324 w 436196"/>
                  <a:gd name="connsiteY3" fmla="*/ 353123 h 355595"/>
                  <a:gd name="connsiteX4" fmla="*/ 435830 w 436196"/>
                  <a:gd name="connsiteY4" fmla="*/ 353123 h 355595"/>
                  <a:gd name="connsiteX5" fmla="*/ 429486 w 436196"/>
                  <a:gd name="connsiteY5" fmla="*/ -126 h 355595"/>
                  <a:gd name="connsiteX6" fmla="*/ 212274 w 436196"/>
                  <a:gd name="connsiteY6" fmla="*/ -126 h 35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6196" h="355595">
                    <a:moveTo>
                      <a:pt x="212274" y="-198"/>
                    </a:moveTo>
                    <a:lnTo>
                      <a:pt x="221573" y="226314"/>
                    </a:lnTo>
                    <a:cubicBezTo>
                      <a:pt x="181346" y="234612"/>
                      <a:pt x="142056" y="246853"/>
                      <a:pt x="104208" y="262865"/>
                    </a:cubicBezTo>
                    <a:cubicBezTo>
                      <a:pt x="17698" y="298910"/>
                      <a:pt x="-1406" y="350816"/>
                      <a:pt x="-324" y="353123"/>
                    </a:cubicBezTo>
                    <a:cubicBezTo>
                      <a:pt x="1982" y="358242"/>
                      <a:pt x="435830" y="353123"/>
                      <a:pt x="435830" y="353123"/>
                    </a:cubicBezTo>
                    <a:cubicBezTo>
                      <a:pt x="432729" y="2470"/>
                      <a:pt x="429486" y="-126"/>
                      <a:pt x="429486" y="-126"/>
                    </a:cubicBezTo>
                    <a:lnTo>
                      <a:pt x="212274" y="-126"/>
                    </a:lnTo>
                  </a:path>
                </a:pathLst>
              </a:custGeom>
              <a:solidFill>
                <a:srgbClr val="FA8F6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0" name="ïṥḻïḍê"/>
              <p:cNvSpPr/>
              <p:nvPr/>
            </p:nvSpPr>
            <p:spPr>
              <a:xfrm>
                <a:off x="9241020" y="5889384"/>
                <a:ext cx="451637" cy="353320"/>
              </a:xfrm>
              <a:custGeom>
                <a:avLst/>
                <a:gdLst>
                  <a:gd name="connsiteX0" fmla="*/ -367 w 451637"/>
                  <a:gd name="connsiteY0" fmla="*/ -125 h 353320"/>
                  <a:gd name="connsiteX1" fmla="*/ 14844 w 451637"/>
                  <a:gd name="connsiteY1" fmla="*/ 353123 h 353320"/>
                  <a:gd name="connsiteX2" fmla="*/ 451070 w 451637"/>
                  <a:gd name="connsiteY2" fmla="*/ 353123 h 353320"/>
                  <a:gd name="connsiteX3" fmla="*/ 346465 w 451637"/>
                  <a:gd name="connsiteY3" fmla="*/ 262865 h 353320"/>
                  <a:gd name="connsiteX4" fmla="*/ 229100 w 451637"/>
                  <a:gd name="connsiteY4" fmla="*/ 226314 h 353320"/>
                  <a:gd name="connsiteX5" fmla="*/ 216773 w 451637"/>
                  <a:gd name="connsiteY5" fmla="*/ -198 h 35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1637" h="353320">
                    <a:moveTo>
                      <a:pt x="-367" y="-125"/>
                    </a:moveTo>
                    <a:cubicBezTo>
                      <a:pt x="-367" y="-125"/>
                      <a:pt x="14916" y="205479"/>
                      <a:pt x="14844" y="353123"/>
                    </a:cubicBezTo>
                    <a:cubicBezTo>
                      <a:pt x="14844" y="353123"/>
                      <a:pt x="246979" y="342021"/>
                      <a:pt x="451070" y="353123"/>
                    </a:cubicBezTo>
                    <a:cubicBezTo>
                      <a:pt x="453593" y="353123"/>
                      <a:pt x="432975" y="298910"/>
                      <a:pt x="346465" y="262865"/>
                    </a:cubicBezTo>
                    <a:cubicBezTo>
                      <a:pt x="308617" y="246838"/>
                      <a:pt x="269327" y="234597"/>
                      <a:pt x="229100" y="226314"/>
                    </a:cubicBezTo>
                    <a:cubicBezTo>
                      <a:pt x="229100" y="226314"/>
                      <a:pt x="223982" y="115149"/>
                      <a:pt x="216773" y="-198"/>
                    </a:cubicBezTo>
                    <a:close/>
                  </a:path>
                </a:pathLst>
              </a:custGeom>
              <a:solidFill>
                <a:srgbClr val="FA8F6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1" name="íšľiḍè"/>
              <p:cNvSpPr/>
              <p:nvPr/>
            </p:nvSpPr>
            <p:spPr>
              <a:xfrm>
                <a:off x="8541660" y="3785175"/>
                <a:ext cx="973533" cy="2283068"/>
              </a:xfrm>
              <a:custGeom>
                <a:avLst/>
                <a:gdLst>
                  <a:gd name="connsiteX0" fmla="*/ -224 w 973533"/>
                  <a:gd name="connsiteY0" fmla="*/ 9102 h 2283068"/>
                  <a:gd name="connsiteX1" fmla="*/ 43031 w 973533"/>
                  <a:gd name="connsiteY1" fmla="*/ 2254971 h 2283068"/>
                  <a:gd name="connsiteX2" fmla="*/ 67831 w 973533"/>
                  <a:gd name="connsiteY2" fmla="*/ 2282871 h 2283068"/>
                  <a:gd name="connsiteX3" fmla="*/ 331110 w 973533"/>
                  <a:gd name="connsiteY3" fmla="*/ 2279771 h 2283068"/>
                  <a:gd name="connsiteX4" fmla="*/ 358937 w 973533"/>
                  <a:gd name="connsiteY4" fmla="*/ 2252087 h 2283068"/>
                  <a:gd name="connsiteX5" fmla="*/ 358937 w 973533"/>
                  <a:gd name="connsiteY5" fmla="*/ 2251871 h 2283068"/>
                  <a:gd name="connsiteX6" fmla="*/ 318710 w 973533"/>
                  <a:gd name="connsiteY6" fmla="*/ 319312 h 2283068"/>
                  <a:gd name="connsiteX7" fmla="*/ 656315 w 973533"/>
                  <a:gd name="connsiteY7" fmla="*/ 2236371 h 2283068"/>
                  <a:gd name="connsiteX8" fmla="*/ 705842 w 973533"/>
                  <a:gd name="connsiteY8" fmla="*/ 2276671 h 2283068"/>
                  <a:gd name="connsiteX9" fmla="*/ 925793 w 973533"/>
                  <a:gd name="connsiteY9" fmla="*/ 2270471 h 2283068"/>
                  <a:gd name="connsiteX10" fmla="*/ 973157 w 973533"/>
                  <a:gd name="connsiteY10" fmla="*/ 2224700 h 2283068"/>
                  <a:gd name="connsiteX11" fmla="*/ 972220 w 973533"/>
                  <a:gd name="connsiteY11" fmla="*/ 2214600 h 2283068"/>
                  <a:gd name="connsiteX12" fmla="*/ 628416 w 973533"/>
                  <a:gd name="connsiteY12" fmla="*/ -198 h 2283068"/>
                  <a:gd name="connsiteX13" fmla="*/ -367 w 973533"/>
                  <a:gd name="connsiteY13" fmla="*/ 9102 h 228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3533" h="2283068">
                    <a:moveTo>
                      <a:pt x="-224" y="9102"/>
                    </a:moveTo>
                    <a:lnTo>
                      <a:pt x="43031" y="2254971"/>
                    </a:lnTo>
                    <a:cubicBezTo>
                      <a:pt x="42671" y="2269346"/>
                      <a:pt x="53485" y="2281544"/>
                      <a:pt x="67831" y="2282871"/>
                    </a:cubicBezTo>
                    <a:lnTo>
                      <a:pt x="331110" y="2279771"/>
                    </a:lnTo>
                    <a:cubicBezTo>
                      <a:pt x="346465" y="2279814"/>
                      <a:pt x="358865" y="2267414"/>
                      <a:pt x="358937" y="2252087"/>
                    </a:cubicBezTo>
                    <a:cubicBezTo>
                      <a:pt x="358937" y="2252015"/>
                      <a:pt x="358937" y="2251943"/>
                      <a:pt x="358937" y="2251871"/>
                    </a:cubicBezTo>
                    <a:lnTo>
                      <a:pt x="318710" y="319312"/>
                    </a:lnTo>
                    <a:lnTo>
                      <a:pt x="656315" y="2236371"/>
                    </a:lnTo>
                    <a:cubicBezTo>
                      <a:pt x="662515" y="2261171"/>
                      <a:pt x="684214" y="2279626"/>
                      <a:pt x="705842" y="2276671"/>
                    </a:cubicBezTo>
                    <a:lnTo>
                      <a:pt x="925793" y="2270471"/>
                    </a:lnTo>
                    <a:cubicBezTo>
                      <a:pt x="951530" y="2270911"/>
                      <a:pt x="972725" y="2250415"/>
                      <a:pt x="973157" y="2224700"/>
                    </a:cubicBezTo>
                    <a:cubicBezTo>
                      <a:pt x="973229" y="2221312"/>
                      <a:pt x="972869" y="2217923"/>
                      <a:pt x="972220" y="2214600"/>
                    </a:cubicBezTo>
                    <a:lnTo>
                      <a:pt x="628416" y="-198"/>
                    </a:lnTo>
                    <a:lnTo>
                      <a:pt x="-367" y="9102"/>
                    </a:ln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2" name="işḷíḋê"/>
              <p:cNvSpPr/>
              <p:nvPr/>
            </p:nvSpPr>
            <p:spPr>
              <a:xfrm>
                <a:off x="9151121" y="4024735"/>
                <a:ext cx="316554" cy="1927656"/>
              </a:xfrm>
              <a:custGeom>
                <a:avLst/>
                <a:gdLst>
                  <a:gd name="connsiteX0" fmla="*/ -367 w 316554"/>
                  <a:gd name="connsiteY0" fmla="*/ -198 h 1927656"/>
                  <a:gd name="connsiteX1" fmla="*/ 316187 w 316554"/>
                  <a:gd name="connsiteY1" fmla="*/ 1927459 h 192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554" h="1927656">
                    <a:moveTo>
                      <a:pt x="-367" y="-198"/>
                    </a:moveTo>
                    <a:cubicBezTo>
                      <a:pt x="-367" y="-198"/>
                      <a:pt x="121540" y="651438"/>
                      <a:pt x="316187" y="1927459"/>
                    </a:cubicBezTo>
                  </a:path>
                </a:pathLst>
              </a:custGeom>
              <a:noFill/>
              <a:ln w="7203" cap="flat">
                <a:solidFill>
                  <a:srgbClr val="DD4F4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3" name="iś1iḑè"/>
              <p:cNvSpPr/>
              <p:nvPr/>
            </p:nvSpPr>
            <p:spPr>
              <a:xfrm>
                <a:off x="9197332" y="5952392"/>
                <a:ext cx="309993" cy="7209"/>
              </a:xfrm>
              <a:custGeom>
                <a:avLst/>
                <a:gdLst>
                  <a:gd name="connsiteX0" fmla="*/ 0 w 309993"/>
                  <a:gd name="connsiteY0" fmla="*/ 7209 h 7209"/>
                  <a:gd name="connsiteX1" fmla="*/ 309994 w 309993"/>
                  <a:gd name="connsiteY1" fmla="*/ 0 h 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993" h="7209">
                    <a:moveTo>
                      <a:pt x="0" y="7209"/>
                    </a:moveTo>
                    <a:lnTo>
                      <a:pt x="309994" y="0"/>
                    </a:lnTo>
                  </a:path>
                </a:pathLst>
              </a:custGeom>
              <a:ln w="7203" cap="flat">
                <a:solidFill>
                  <a:srgbClr val="DD4F4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4" name="îsḻiḍê"/>
              <p:cNvSpPr/>
              <p:nvPr/>
            </p:nvSpPr>
            <p:spPr>
              <a:xfrm>
                <a:off x="8818852" y="4024735"/>
                <a:ext cx="36045" cy="1927656"/>
              </a:xfrm>
              <a:custGeom>
                <a:avLst/>
                <a:gdLst>
                  <a:gd name="connsiteX0" fmla="*/ -367 w 36045"/>
                  <a:gd name="connsiteY0" fmla="*/ -198 h 1927656"/>
                  <a:gd name="connsiteX1" fmla="*/ 35679 w 36045"/>
                  <a:gd name="connsiteY1" fmla="*/ 1927459 h 192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45" h="1927656">
                    <a:moveTo>
                      <a:pt x="-367" y="-198"/>
                    </a:moveTo>
                    <a:cubicBezTo>
                      <a:pt x="-367" y="-198"/>
                      <a:pt x="35679" y="1826531"/>
                      <a:pt x="35679" y="1927459"/>
                    </a:cubicBezTo>
                  </a:path>
                </a:pathLst>
              </a:custGeom>
              <a:noFill/>
              <a:ln w="7203" cap="flat">
                <a:solidFill>
                  <a:srgbClr val="DD4F4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5" name="iSlîḍê"/>
              <p:cNvSpPr/>
              <p:nvPr/>
            </p:nvSpPr>
            <p:spPr>
              <a:xfrm>
                <a:off x="8591763" y="5952392"/>
                <a:ext cx="309993" cy="7209"/>
              </a:xfrm>
              <a:custGeom>
                <a:avLst/>
                <a:gdLst>
                  <a:gd name="connsiteX0" fmla="*/ 0 w 309993"/>
                  <a:gd name="connsiteY0" fmla="*/ 7209 h 7209"/>
                  <a:gd name="connsiteX1" fmla="*/ 309994 w 309993"/>
                  <a:gd name="connsiteY1" fmla="*/ 0 h 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993" h="7209">
                    <a:moveTo>
                      <a:pt x="0" y="7209"/>
                    </a:moveTo>
                    <a:lnTo>
                      <a:pt x="309994" y="0"/>
                    </a:lnTo>
                  </a:path>
                </a:pathLst>
              </a:custGeom>
              <a:ln w="7203" cap="flat">
                <a:solidFill>
                  <a:srgbClr val="DD4F4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6" name="íŝ1îḋe"/>
              <p:cNvSpPr/>
              <p:nvPr/>
            </p:nvSpPr>
            <p:spPr>
              <a:xfrm>
                <a:off x="8815247" y="3822951"/>
                <a:ext cx="55582" cy="244318"/>
              </a:xfrm>
              <a:custGeom>
                <a:avLst/>
                <a:gdLst>
                  <a:gd name="connsiteX0" fmla="*/ -367 w 55582"/>
                  <a:gd name="connsiteY0" fmla="*/ -198 h 244318"/>
                  <a:gd name="connsiteX1" fmla="*/ -367 w 55582"/>
                  <a:gd name="connsiteY1" fmla="*/ 36930 h 244318"/>
                  <a:gd name="connsiteX2" fmla="*/ 5761 w 55582"/>
                  <a:gd name="connsiteY2" fmla="*/ 129712 h 244318"/>
                  <a:gd name="connsiteX3" fmla="*/ 11960 w 55582"/>
                  <a:gd name="connsiteY3" fmla="*/ 182266 h 244318"/>
                  <a:gd name="connsiteX4" fmla="*/ 24289 w 55582"/>
                  <a:gd name="connsiteY4" fmla="*/ 222493 h 244318"/>
                  <a:gd name="connsiteX5" fmla="*/ 45916 w 55582"/>
                  <a:gd name="connsiteY5" fmla="*/ 241021 h 244318"/>
                  <a:gd name="connsiteX6" fmla="*/ 55215 w 55582"/>
                  <a:gd name="connsiteY6" fmla="*/ 244121 h 244318"/>
                  <a:gd name="connsiteX7" fmla="*/ 30488 w 55582"/>
                  <a:gd name="connsiteY7" fmla="*/ 219394 h 244318"/>
                  <a:gd name="connsiteX8" fmla="*/ 18160 w 55582"/>
                  <a:gd name="connsiteY8" fmla="*/ 182266 h 244318"/>
                  <a:gd name="connsiteX9" fmla="*/ 12033 w 55582"/>
                  <a:gd name="connsiteY9" fmla="*/ 129712 h 244318"/>
                  <a:gd name="connsiteX10" fmla="*/ 5833 w 55582"/>
                  <a:gd name="connsiteY10" fmla="*/ 36930 h 244318"/>
                  <a:gd name="connsiteX11" fmla="*/ -295 w 55582"/>
                  <a:gd name="connsiteY11" fmla="*/ -198 h 24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5582" h="244318">
                    <a:moveTo>
                      <a:pt x="-367" y="-198"/>
                    </a:moveTo>
                    <a:lnTo>
                      <a:pt x="-367" y="36930"/>
                    </a:lnTo>
                    <a:cubicBezTo>
                      <a:pt x="2661" y="61657"/>
                      <a:pt x="2661" y="92584"/>
                      <a:pt x="5761" y="129712"/>
                    </a:cubicBezTo>
                    <a:cubicBezTo>
                      <a:pt x="8861" y="148239"/>
                      <a:pt x="8861" y="166838"/>
                      <a:pt x="11960" y="182266"/>
                    </a:cubicBezTo>
                    <a:cubicBezTo>
                      <a:pt x="15061" y="197694"/>
                      <a:pt x="18089" y="213193"/>
                      <a:pt x="24289" y="222493"/>
                    </a:cubicBezTo>
                    <a:cubicBezTo>
                      <a:pt x="29839" y="230366"/>
                      <a:pt x="37265" y="236731"/>
                      <a:pt x="45916" y="241021"/>
                    </a:cubicBezTo>
                    <a:cubicBezTo>
                      <a:pt x="48799" y="242686"/>
                      <a:pt x="51972" y="243739"/>
                      <a:pt x="55215" y="244121"/>
                    </a:cubicBezTo>
                    <a:cubicBezTo>
                      <a:pt x="44114" y="239312"/>
                      <a:pt x="35318" y="230474"/>
                      <a:pt x="30488" y="219394"/>
                    </a:cubicBezTo>
                    <a:cubicBezTo>
                      <a:pt x="23207" y="208299"/>
                      <a:pt x="18954" y="195502"/>
                      <a:pt x="18160" y="182266"/>
                    </a:cubicBezTo>
                    <a:cubicBezTo>
                      <a:pt x="15061" y="166838"/>
                      <a:pt x="15061" y="148239"/>
                      <a:pt x="12033" y="129712"/>
                    </a:cubicBezTo>
                    <a:cubicBezTo>
                      <a:pt x="8933" y="92584"/>
                      <a:pt x="5833" y="61657"/>
                      <a:pt x="5833" y="36930"/>
                    </a:cubicBezTo>
                    <a:cubicBezTo>
                      <a:pt x="4823" y="24400"/>
                      <a:pt x="2805" y="11979"/>
                      <a:pt x="-295" y="-198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7" name="íŝľîḓe"/>
              <p:cNvSpPr/>
              <p:nvPr/>
            </p:nvSpPr>
            <p:spPr>
              <a:xfrm>
                <a:off x="8463991" y="2704666"/>
                <a:ext cx="802621" cy="1357495"/>
              </a:xfrm>
              <a:custGeom>
                <a:avLst/>
                <a:gdLst>
                  <a:gd name="connsiteX0" fmla="*/ 802110 w 802621"/>
                  <a:gd name="connsiteY0" fmla="*/ 1259026 h 1357495"/>
                  <a:gd name="connsiteX1" fmla="*/ 774499 w 802621"/>
                  <a:gd name="connsiteY1" fmla="*/ 1294495 h 1357495"/>
                  <a:gd name="connsiteX2" fmla="*/ 608689 w 802621"/>
                  <a:gd name="connsiteY2" fmla="*/ 1327945 h 1357495"/>
                  <a:gd name="connsiteX3" fmla="*/ 290116 w 802621"/>
                  <a:gd name="connsiteY3" fmla="*/ 1357287 h 1357495"/>
                  <a:gd name="connsiteX4" fmla="*/ 2471 w 802621"/>
                  <a:gd name="connsiteY4" fmla="*/ 1292404 h 1357495"/>
                  <a:gd name="connsiteX5" fmla="*/ 20205 w 802621"/>
                  <a:gd name="connsiteY5" fmla="*/ 910319 h 1357495"/>
                  <a:gd name="connsiteX6" fmla="*/ 31235 w 802621"/>
                  <a:gd name="connsiteY6" fmla="*/ 661170 h 1357495"/>
                  <a:gd name="connsiteX7" fmla="*/ 35705 w 802621"/>
                  <a:gd name="connsiteY7" fmla="*/ 326954 h 1357495"/>
                  <a:gd name="connsiteX8" fmla="*/ 306697 w 802621"/>
                  <a:gd name="connsiteY8" fmla="*/ -198 h 1357495"/>
                  <a:gd name="connsiteX9" fmla="*/ 306697 w 802621"/>
                  <a:gd name="connsiteY9" fmla="*/ -198 h 1357495"/>
                  <a:gd name="connsiteX10" fmla="*/ 406256 w 802621"/>
                  <a:gd name="connsiteY10" fmla="*/ 67713 h 1357495"/>
                  <a:gd name="connsiteX11" fmla="*/ 565578 w 802621"/>
                  <a:gd name="connsiteY11" fmla="*/ 1821 h 1357495"/>
                  <a:gd name="connsiteX12" fmla="*/ 740328 w 802621"/>
                  <a:gd name="connsiteY12" fmla="*/ 392774 h 1357495"/>
                  <a:gd name="connsiteX13" fmla="*/ 802254 w 802621"/>
                  <a:gd name="connsiteY13" fmla="*/ 1259170 h 1357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02621" h="1357495">
                    <a:moveTo>
                      <a:pt x="802110" y="1259026"/>
                    </a:moveTo>
                    <a:cubicBezTo>
                      <a:pt x="802975" y="1276068"/>
                      <a:pt x="791224" y="1291186"/>
                      <a:pt x="774499" y="1294495"/>
                    </a:cubicBezTo>
                    <a:cubicBezTo>
                      <a:pt x="736868" y="1304660"/>
                      <a:pt x="692603" y="1311725"/>
                      <a:pt x="608689" y="1327945"/>
                    </a:cubicBezTo>
                    <a:cubicBezTo>
                      <a:pt x="503580" y="1347216"/>
                      <a:pt x="396956" y="1357035"/>
                      <a:pt x="290116" y="1357287"/>
                    </a:cubicBezTo>
                    <a:cubicBezTo>
                      <a:pt x="82132" y="1358296"/>
                      <a:pt x="2471" y="1292404"/>
                      <a:pt x="2471" y="1292404"/>
                    </a:cubicBezTo>
                    <a:cubicBezTo>
                      <a:pt x="-6325" y="1292404"/>
                      <a:pt x="6941" y="1100497"/>
                      <a:pt x="20205" y="910319"/>
                    </a:cubicBezTo>
                    <a:cubicBezTo>
                      <a:pt x="23521" y="846518"/>
                      <a:pt x="27919" y="764478"/>
                      <a:pt x="31235" y="661170"/>
                    </a:cubicBezTo>
                    <a:cubicBezTo>
                      <a:pt x="33470" y="568028"/>
                      <a:pt x="35705" y="457584"/>
                      <a:pt x="35705" y="326954"/>
                    </a:cubicBezTo>
                    <a:cubicBezTo>
                      <a:pt x="35705" y="168929"/>
                      <a:pt x="302444" y="-198"/>
                      <a:pt x="306697" y="-198"/>
                    </a:cubicBezTo>
                    <a:lnTo>
                      <a:pt x="306697" y="-198"/>
                    </a:lnTo>
                    <a:cubicBezTo>
                      <a:pt x="306697" y="22079"/>
                      <a:pt x="346492" y="64685"/>
                      <a:pt x="406256" y="67713"/>
                    </a:cubicBezTo>
                    <a:cubicBezTo>
                      <a:pt x="478348" y="72759"/>
                      <a:pt x="565578" y="40318"/>
                      <a:pt x="565578" y="1821"/>
                    </a:cubicBezTo>
                    <a:cubicBezTo>
                      <a:pt x="565578" y="1821"/>
                      <a:pt x="693828" y="191278"/>
                      <a:pt x="740328" y="392774"/>
                    </a:cubicBezTo>
                    <a:cubicBezTo>
                      <a:pt x="763541" y="495072"/>
                      <a:pt x="753593" y="643436"/>
                      <a:pt x="802254" y="1259170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8" name="ïŝlîďe"/>
              <p:cNvSpPr/>
              <p:nvPr/>
            </p:nvSpPr>
            <p:spPr>
              <a:xfrm>
                <a:off x="8321923" y="2701633"/>
                <a:ext cx="446968" cy="748548"/>
              </a:xfrm>
              <a:custGeom>
                <a:avLst/>
                <a:gdLst>
                  <a:gd name="connsiteX0" fmla="*/ 446602 w 446968"/>
                  <a:gd name="connsiteY0" fmla="*/ -193 h 748548"/>
                  <a:gd name="connsiteX1" fmla="*/ 141222 w 446968"/>
                  <a:gd name="connsiteY1" fmla="*/ 74855 h 748548"/>
                  <a:gd name="connsiteX2" fmla="*/ 18666 w 446968"/>
                  <a:gd name="connsiteY2" fmla="*/ 700754 h 748548"/>
                  <a:gd name="connsiteX3" fmla="*/ 284324 w 446968"/>
                  <a:gd name="connsiteY3" fmla="*/ 559743 h 748548"/>
                  <a:gd name="connsiteX4" fmla="*/ 446386 w 446968"/>
                  <a:gd name="connsiteY4" fmla="*/ -193 h 74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968" h="748548">
                    <a:moveTo>
                      <a:pt x="446602" y="-193"/>
                    </a:moveTo>
                    <a:cubicBezTo>
                      <a:pt x="446602" y="-193"/>
                      <a:pt x="199688" y="-2211"/>
                      <a:pt x="141222" y="74855"/>
                    </a:cubicBezTo>
                    <a:cubicBezTo>
                      <a:pt x="82756" y="151921"/>
                      <a:pt x="-49460" y="563780"/>
                      <a:pt x="18666" y="700754"/>
                    </a:cubicBezTo>
                    <a:cubicBezTo>
                      <a:pt x="86793" y="837728"/>
                      <a:pt x="213818" y="643946"/>
                      <a:pt x="284324" y="559743"/>
                    </a:cubicBezTo>
                    <a:cubicBezTo>
                      <a:pt x="354829" y="475540"/>
                      <a:pt x="446386" y="-193"/>
                      <a:pt x="446386" y="-193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9" name="íšḻîḋe"/>
              <p:cNvSpPr/>
              <p:nvPr/>
            </p:nvSpPr>
            <p:spPr>
              <a:xfrm>
                <a:off x="8425123" y="3009397"/>
                <a:ext cx="125372" cy="265024"/>
              </a:xfrm>
              <a:custGeom>
                <a:avLst/>
                <a:gdLst>
                  <a:gd name="connsiteX0" fmla="*/ 91875 w 125372"/>
                  <a:gd name="connsiteY0" fmla="*/ -198 h 265024"/>
                  <a:gd name="connsiteX1" fmla="*/ -330 w 125372"/>
                  <a:gd name="connsiteY1" fmla="*/ 253493 h 265024"/>
                  <a:gd name="connsiteX2" fmla="*/ 91875 w 125372"/>
                  <a:gd name="connsiteY2" fmla="*/ 263658 h 265024"/>
                  <a:gd name="connsiteX3" fmla="*/ 91875 w 125372"/>
                  <a:gd name="connsiteY3" fmla="*/ -198 h 26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72" h="265024">
                    <a:moveTo>
                      <a:pt x="91875" y="-198"/>
                    </a:moveTo>
                    <a:cubicBezTo>
                      <a:pt x="91875" y="-198"/>
                      <a:pt x="-2493" y="194450"/>
                      <a:pt x="-330" y="253493"/>
                    </a:cubicBezTo>
                    <a:cubicBezTo>
                      <a:pt x="30741" y="252686"/>
                      <a:pt x="61740" y="256103"/>
                      <a:pt x="91875" y="263658"/>
                    </a:cubicBezTo>
                    <a:cubicBezTo>
                      <a:pt x="166417" y="285285"/>
                      <a:pt x="91875" y="-198"/>
                      <a:pt x="91875" y="-198"/>
                    </a:cubicBezTo>
                    <a:close/>
                  </a:path>
                </a:pathLst>
              </a:custGeom>
              <a:solidFill>
                <a:srgbClr val="AD2B2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0" name="ïSľîďè"/>
              <p:cNvSpPr/>
              <p:nvPr/>
            </p:nvSpPr>
            <p:spPr>
              <a:xfrm>
                <a:off x="8484635" y="3365962"/>
                <a:ext cx="573848" cy="248283"/>
              </a:xfrm>
              <a:custGeom>
                <a:avLst/>
                <a:gdLst>
                  <a:gd name="connsiteX0" fmla="*/ 573482 w 573848"/>
                  <a:gd name="connsiteY0" fmla="*/ 7877 h 248283"/>
                  <a:gd name="connsiteX1" fmla="*/ -367 w 573848"/>
                  <a:gd name="connsiteY1" fmla="*/ 248086 h 248283"/>
                  <a:gd name="connsiteX2" fmla="*/ 10663 w 573848"/>
                  <a:gd name="connsiteY2" fmla="*/ -198 h 248283"/>
                  <a:gd name="connsiteX3" fmla="*/ 573482 w 573848"/>
                  <a:gd name="connsiteY3" fmla="*/ 7877 h 248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48" h="248283">
                    <a:moveTo>
                      <a:pt x="573482" y="7877"/>
                    </a:moveTo>
                    <a:cubicBezTo>
                      <a:pt x="533831" y="156241"/>
                      <a:pt x="98759" y="232947"/>
                      <a:pt x="-367" y="248086"/>
                    </a:cubicBezTo>
                    <a:cubicBezTo>
                      <a:pt x="2949" y="184501"/>
                      <a:pt x="7346" y="102749"/>
                      <a:pt x="10663" y="-198"/>
                    </a:cubicBezTo>
                    <a:lnTo>
                      <a:pt x="573482" y="7877"/>
                    </a:lnTo>
                    <a:close/>
                  </a:path>
                </a:pathLst>
              </a:custGeom>
              <a:solidFill>
                <a:srgbClr val="AD2B2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1" name="iṥļïdè"/>
              <p:cNvSpPr/>
              <p:nvPr/>
            </p:nvSpPr>
            <p:spPr>
              <a:xfrm>
                <a:off x="8938163" y="3264430"/>
                <a:ext cx="200098" cy="158051"/>
              </a:xfrm>
              <a:custGeom>
                <a:avLst/>
                <a:gdLst>
                  <a:gd name="connsiteX0" fmla="*/ 26811 w 200098"/>
                  <a:gd name="connsiteY0" fmla="*/ 157854 h 158051"/>
                  <a:gd name="connsiteX1" fmla="*/ 140139 w 200098"/>
                  <a:gd name="connsiteY1" fmla="*/ 137452 h 158051"/>
                  <a:gd name="connsiteX2" fmla="*/ 183394 w 200098"/>
                  <a:gd name="connsiteY2" fmla="*/ 3866 h 158051"/>
                  <a:gd name="connsiteX3" fmla="*/ -367 w 200098"/>
                  <a:gd name="connsiteY3" fmla="*/ 81365 h 158051"/>
                  <a:gd name="connsiteX4" fmla="*/ 27172 w 200098"/>
                  <a:gd name="connsiteY4" fmla="*/ 157854 h 15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98" h="158051">
                    <a:moveTo>
                      <a:pt x="26811" y="157854"/>
                    </a:moveTo>
                    <a:cubicBezTo>
                      <a:pt x="30055" y="157854"/>
                      <a:pt x="123630" y="145598"/>
                      <a:pt x="140139" y="137452"/>
                    </a:cubicBezTo>
                    <a:cubicBezTo>
                      <a:pt x="156648" y="129306"/>
                      <a:pt x="232560" y="30396"/>
                      <a:pt x="183394" y="3866"/>
                    </a:cubicBezTo>
                    <a:cubicBezTo>
                      <a:pt x="132930" y="-21654"/>
                      <a:pt x="-367" y="81365"/>
                      <a:pt x="-367" y="81365"/>
                    </a:cubicBezTo>
                    <a:lnTo>
                      <a:pt x="27172" y="157854"/>
                    </a:ln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2" name="ïṩ1iḑê"/>
              <p:cNvSpPr/>
              <p:nvPr/>
            </p:nvSpPr>
            <p:spPr>
              <a:xfrm>
                <a:off x="8396911" y="3274702"/>
                <a:ext cx="602478" cy="179830"/>
              </a:xfrm>
              <a:custGeom>
                <a:avLst/>
                <a:gdLst>
                  <a:gd name="connsiteX0" fmla="*/ 2794 w 602478"/>
                  <a:gd name="connsiteY0" fmla="*/ 176203 h 179830"/>
                  <a:gd name="connsiteX1" fmla="*/ 602019 w 602478"/>
                  <a:gd name="connsiteY1" fmla="*/ 147366 h 179830"/>
                  <a:gd name="connsiteX2" fmla="*/ 532667 w 602478"/>
                  <a:gd name="connsiteY2" fmla="*/ 55738 h 179830"/>
                  <a:gd name="connsiteX3" fmla="*/ 67821 w 602478"/>
                  <a:gd name="connsiteY3" fmla="*/ 3327 h 179830"/>
                  <a:gd name="connsiteX4" fmla="*/ 2938 w 602478"/>
                  <a:gd name="connsiteY4" fmla="*/ 176347 h 179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78" h="179830">
                    <a:moveTo>
                      <a:pt x="2794" y="176203"/>
                    </a:moveTo>
                    <a:cubicBezTo>
                      <a:pt x="2794" y="176203"/>
                      <a:pt x="360800" y="194298"/>
                      <a:pt x="602019" y="147366"/>
                    </a:cubicBezTo>
                    <a:cubicBezTo>
                      <a:pt x="602019" y="147366"/>
                      <a:pt x="607570" y="83926"/>
                      <a:pt x="532667" y="55738"/>
                    </a:cubicBezTo>
                    <a:cubicBezTo>
                      <a:pt x="532667" y="55738"/>
                      <a:pt x="156998" y="-16786"/>
                      <a:pt x="67821" y="3327"/>
                    </a:cubicBezTo>
                    <a:cubicBezTo>
                      <a:pt x="-22510" y="23513"/>
                      <a:pt x="2938" y="176347"/>
                      <a:pt x="2938" y="176347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3" name="ïšlïḍé"/>
              <p:cNvSpPr/>
              <p:nvPr/>
            </p:nvSpPr>
            <p:spPr>
              <a:xfrm>
                <a:off x="8915674" y="2704810"/>
                <a:ext cx="454673" cy="654014"/>
              </a:xfrm>
              <a:custGeom>
                <a:avLst/>
                <a:gdLst>
                  <a:gd name="connsiteX0" fmla="*/ 306596 w 454673"/>
                  <a:gd name="connsiteY0" fmla="*/ 488007 h 654014"/>
                  <a:gd name="connsiteX1" fmla="*/ 27024 w 454673"/>
                  <a:gd name="connsiteY1" fmla="*/ 653817 h 654014"/>
                  <a:gd name="connsiteX2" fmla="*/ 27024 w 454673"/>
                  <a:gd name="connsiteY2" fmla="*/ 653817 h 654014"/>
                  <a:gd name="connsiteX3" fmla="*/ 495 w 454673"/>
                  <a:gd name="connsiteY3" fmla="*/ 544166 h 654014"/>
                  <a:gd name="connsiteX4" fmla="*/ 39136 w 454673"/>
                  <a:gd name="connsiteY4" fmla="*/ 442589 h 654014"/>
                  <a:gd name="connsiteX5" fmla="*/ 61268 w 454673"/>
                  <a:gd name="connsiteY5" fmla="*/ 403011 h 654014"/>
                  <a:gd name="connsiteX6" fmla="*/ 111011 w 454673"/>
                  <a:gd name="connsiteY6" fmla="*/ -198 h 654014"/>
                  <a:gd name="connsiteX7" fmla="*/ 438091 w 454673"/>
                  <a:gd name="connsiteY7" fmla="*/ 125746 h 654014"/>
                  <a:gd name="connsiteX8" fmla="*/ 306596 w 454673"/>
                  <a:gd name="connsiteY8" fmla="*/ 488295 h 65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673" h="654014">
                    <a:moveTo>
                      <a:pt x="306596" y="488007"/>
                    </a:moveTo>
                    <a:cubicBezTo>
                      <a:pt x="232557" y="570263"/>
                      <a:pt x="134152" y="638318"/>
                      <a:pt x="27024" y="653817"/>
                    </a:cubicBezTo>
                    <a:lnTo>
                      <a:pt x="27024" y="653817"/>
                    </a:lnTo>
                    <a:cubicBezTo>
                      <a:pt x="5974" y="621340"/>
                      <a:pt x="-3398" y="582670"/>
                      <a:pt x="495" y="544166"/>
                    </a:cubicBezTo>
                    <a:cubicBezTo>
                      <a:pt x="3883" y="507428"/>
                      <a:pt x="17292" y="472312"/>
                      <a:pt x="39136" y="442589"/>
                    </a:cubicBezTo>
                    <a:cubicBezTo>
                      <a:pt x="48220" y="430413"/>
                      <a:pt x="55644" y="417105"/>
                      <a:pt x="61268" y="403011"/>
                    </a:cubicBezTo>
                    <a:cubicBezTo>
                      <a:pt x="119806" y="266037"/>
                      <a:pt x="111011" y="-198"/>
                      <a:pt x="111011" y="-198"/>
                    </a:cubicBezTo>
                    <a:cubicBezTo>
                      <a:pt x="111011" y="-198"/>
                      <a:pt x="359655" y="24169"/>
                      <a:pt x="438091" y="125746"/>
                    </a:cubicBezTo>
                    <a:cubicBezTo>
                      <a:pt x="485599" y="188755"/>
                      <a:pt x="424826" y="357305"/>
                      <a:pt x="306596" y="488295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4" name="íŝ1iḋé"/>
              <p:cNvSpPr/>
              <p:nvPr/>
            </p:nvSpPr>
            <p:spPr>
              <a:xfrm>
                <a:off x="8641498" y="2532163"/>
                <a:ext cx="132095" cy="137971"/>
              </a:xfrm>
              <a:custGeom>
                <a:avLst/>
                <a:gdLst>
                  <a:gd name="connsiteX0" fmla="*/ 44050 w 132095"/>
                  <a:gd name="connsiteY0" fmla="*/ 137774 h 137971"/>
                  <a:gd name="connsiteX1" fmla="*/ 25305 w 132095"/>
                  <a:gd name="connsiteY1" fmla="*/ 223 h 137971"/>
                  <a:gd name="connsiteX2" fmla="*/ 127820 w 132095"/>
                  <a:gd name="connsiteY2" fmla="*/ 52201 h 137971"/>
                  <a:gd name="connsiteX3" fmla="*/ 125585 w 132095"/>
                  <a:gd name="connsiteY3" fmla="*/ 136764 h 137971"/>
                  <a:gd name="connsiteX4" fmla="*/ 44050 w 132095"/>
                  <a:gd name="connsiteY4" fmla="*/ 137774 h 13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95" h="137971">
                    <a:moveTo>
                      <a:pt x="44050" y="137774"/>
                    </a:moveTo>
                    <a:cubicBezTo>
                      <a:pt x="44050" y="137774"/>
                      <a:pt x="-41884" y="6351"/>
                      <a:pt x="25305" y="223"/>
                    </a:cubicBezTo>
                    <a:cubicBezTo>
                      <a:pt x="91486" y="-4824"/>
                      <a:pt x="119024" y="36918"/>
                      <a:pt x="127820" y="52201"/>
                    </a:cubicBezTo>
                    <a:cubicBezTo>
                      <a:pt x="137769" y="67484"/>
                      <a:pt x="125585" y="136764"/>
                      <a:pt x="125585" y="136764"/>
                    </a:cubicBezTo>
                    <a:lnTo>
                      <a:pt x="44050" y="137774"/>
                    </a:ln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5" name="ïŝľïḑe"/>
              <p:cNvSpPr/>
              <p:nvPr/>
            </p:nvSpPr>
            <p:spPr>
              <a:xfrm>
                <a:off x="8666126" y="2646834"/>
                <a:ext cx="349331" cy="711702"/>
              </a:xfrm>
              <a:custGeom>
                <a:avLst/>
                <a:gdLst>
                  <a:gd name="connsiteX0" fmla="*/ 348448 w 349331"/>
                  <a:gd name="connsiteY0" fmla="*/ 597023 h 711702"/>
                  <a:gd name="connsiteX1" fmla="*/ 334029 w 349331"/>
                  <a:gd name="connsiteY1" fmla="*/ 642658 h 711702"/>
                  <a:gd name="connsiteX2" fmla="*/ 278591 w 349331"/>
                  <a:gd name="connsiteY2" fmla="*/ 711505 h 711702"/>
                  <a:gd name="connsiteX3" fmla="*/ 278591 w 349331"/>
                  <a:gd name="connsiteY3" fmla="*/ 711505 h 711702"/>
                  <a:gd name="connsiteX4" fmla="*/ 1255 w 349331"/>
                  <a:gd name="connsiteY4" fmla="*/ 126770 h 711702"/>
                  <a:gd name="connsiteX5" fmla="*/ 1255 w 349331"/>
                  <a:gd name="connsiteY5" fmla="*/ 9261 h 711702"/>
                  <a:gd name="connsiteX6" fmla="*/ 131020 w 349331"/>
                  <a:gd name="connsiteY6" fmla="*/ 31537 h 711702"/>
                  <a:gd name="connsiteX7" fmla="*/ 312979 w 349331"/>
                  <a:gd name="connsiteY7" fmla="*/ 461203 h 711702"/>
                  <a:gd name="connsiteX8" fmla="*/ 348520 w 349331"/>
                  <a:gd name="connsiteY8" fmla="*/ 597023 h 71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331" h="711702">
                    <a:moveTo>
                      <a:pt x="348448" y="597023"/>
                    </a:moveTo>
                    <a:cubicBezTo>
                      <a:pt x="346286" y="612948"/>
                      <a:pt x="341383" y="628383"/>
                      <a:pt x="334029" y="642658"/>
                    </a:cubicBezTo>
                    <a:cubicBezTo>
                      <a:pt x="320476" y="669173"/>
                      <a:pt x="301588" y="692610"/>
                      <a:pt x="278591" y="711505"/>
                    </a:cubicBezTo>
                    <a:lnTo>
                      <a:pt x="278591" y="711505"/>
                    </a:lnTo>
                    <a:cubicBezTo>
                      <a:pt x="54459" y="619300"/>
                      <a:pt x="8969" y="301087"/>
                      <a:pt x="1255" y="126770"/>
                    </a:cubicBezTo>
                    <a:cubicBezTo>
                      <a:pt x="-908" y="87632"/>
                      <a:pt x="-908" y="48399"/>
                      <a:pt x="1255" y="9261"/>
                    </a:cubicBezTo>
                    <a:cubicBezTo>
                      <a:pt x="102184" y="-21162"/>
                      <a:pt x="131020" y="31537"/>
                      <a:pt x="131020" y="31537"/>
                    </a:cubicBezTo>
                    <a:cubicBezTo>
                      <a:pt x="131020" y="31537"/>
                      <a:pt x="250836" y="292004"/>
                      <a:pt x="312979" y="461203"/>
                    </a:cubicBezTo>
                    <a:cubicBezTo>
                      <a:pt x="336265" y="526085"/>
                      <a:pt x="351837" y="578784"/>
                      <a:pt x="348520" y="597023"/>
                    </a:cubicBezTo>
                    <a:close/>
                  </a:path>
                </a:pathLst>
              </a:custGeom>
              <a:solidFill>
                <a:srgbClr val="DD4F4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6" name="îšḷiḑè"/>
              <p:cNvSpPr/>
              <p:nvPr/>
            </p:nvSpPr>
            <p:spPr>
              <a:xfrm>
                <a:off x="8667026" y="2773369"/>
                <a:ext cx="554961" cy="585167"/>
              </a:xfrm>
              <a:custGeom>
                <a:avLst/>
                <a:gdLst>
                  <a:gd name="connsiteX0" fmla="*/ 554595 w 554961"/>
                  <a:gd name="connsiteY0" fmla="*/ 419664 h 585167"/>
                  <a:gd name="connsiteX1" fmla="*/ 275455 w 554961"/>
                  <a:gd name="connsiteY1" fmla="*/ 584970 h 585167"/>
                  <a:gd name="connsiteX2" fmla="*/ 275455 w 554961"/>
                  <a:gd name="connsiteY2" fmla="*/ 584970 h 585167"/>
                  <a:gd name="connsiteX3" fmla="*/ -367 w 554961"/>
                  <a:gd name="connsiteY3" fmla="*/ -198 h 585167"/>
                  <a:gd name="connsiteX4" fmla="*/ 248998 w 554961"/>
                  <a:gd name="connsiteY4" fmla="*/ 475607 h 585167"/>
                  <a:gd name="connsiteX5" fmla="*/ 330606 w 554961"/>
                  <a:gd name="connsiteY5" fmla="*/ 516194 h 585167"/>
                  <a:gd name="connsiteX6" fmla="*/ 550197 w 554961"/>
                  <a:gd name="connsiteY6" fmla="*/ 424926 h 585167"/>
                  <a:gd name="connsiteX7" fmla="*/ 554595 w 554961"/>
                  <a:gd name="connsiteY7" fmla="*/ 419808 h 585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4961" h="585167">
                    <a:moveTo>
                      <a:pt x="554595" y="419664"/>
                    </a:moveTo>
                    <a:cubicBezTo>
                      <a:pt x="480701" y="501848"/>
                      <a:pt x="382512" y="569759"/>
                      <a:pt x="275455" y="584970"/>
                    </a:cubicBezTo>
                    <a:lnTo>
                      <a:pt x="275455" y="584970"/>
                    </a:lnTo>
                    <a:cubicBezTo>
                      <a:pt x="52549" y="492693"/>
                      <a:pt x="7347" y="174048"/>
                      <a:pt x="-367" y="-198"/>
                    </a:cubicBezTo>
                    <a:cubicBezTo>
                      <a:pt x="-367" y="-198"/>
                      <a:pt x="105536" y="351754"/>
                      <a:pt x="248998" y="475607"/>
                    </a:cubicBezTo>
                    <a:cubicBezTo>
                      <a:pt x="275455" y="497955"/>
                      <a:pt x="301913" y="512085"/>
                      <a:pt x="330606" y="516194"/>
                    </a:cubicBezTo>
                    <a:cubicBezTo>
                      <a:pt x="330606" y="516194"/>
                      <a:pt x="511555" y="468542"/>
                      <a:pt x="550197" y="424926"/>
                    </a:cubicBezTo>
                    <a:cubicBezTo>
                      <a:pt x="551494" y="423095"/>
                      <a:pt x="553008" y="421380"/>
                      <a:pt x="554595" y="419808"/>
                    </a:cubicBezTo>
                    <a:close/>
                  </a:path>
                </a:pathLst>
              </a:custGeom>
              <a:solidFill>
                <a:srgbClr val="AD2B2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7" name="îşļïḑé"/>
              <p:cNvSpPr/>
              <p:nvPr/>
            </p:nvSpPr>
            <p:spPr>
              <a:xfrm>
                <a:off x="3141640" y="6244362"/>
                <a:ext cx="7526360" cy="7209"/>
              </a:xfrm>
              <a:custGeom>
                <a:avLst/>
                <a:gdLst>
                  <a:gd name="connsiteX0" fmla="*/ 0 w 7526360"/>
                  <a:gd name="connsiteY0" fmla="*/ 0 h 7209"/>
                  <a:gd name="connsiteX1" fmla="*/ 7526361 w 7526360"/>
                  <a:gd name="connsiteY1" fmla="*/ 0 h 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26360" h="7209">
                    <a:moveTo>
                      <a:pt x="0" y="0"/>
                    </a:moveTo>
                    <a:lnTo>
                      <a:pt x="7526361" y="0"/>
                    </a:lnTo>
                  </a:path>
                </a:pathLst>
              </a:custGeom>
              <a:ln w="25400" cap="rnd">
                <a:solidFill>
                  <a:srgbClr val="6B354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8" name="iślïḓè"/>
              <p:cNvSpPr/>
              <p:nvPr/>
            </p:nvSpPr>
            <p:spPr>
              <a:xfrm>
                <a:off x="2298169" y="6244362"/>
                <a:ext cx="562314" cy="7209"/>
              </a:xfrm>
              <a:custGeom>
                <a:avLst/>
                <a:gdLst>
                  <a:gd name="connsiteX0" fmla="*/ 0 w 562314"/>
                  <a:gd name="connsiteY0" fmla="*/ 0 h 7209"/>
                  <a:gd name="connsiteX1" fmla="*/ 562314 w 562314"/>
                  <a:gd name="connsiteY1" fmla="*/ 0 h 7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2314" h="7209">
                    <a:moveTo>
                      <a:pt x="0" y="0"/>
                    </a:moveTo>
                    <a:lnTo>
                      <a:pt x="562314" y="0"/>
                    </a:lnTo>
                  </a:path>
                </a:pathLst>
              </a:custGeom>
              <a:ln w="25400" cap="rnd">
                <a:solidFill>
                  <a:srgbClr val="6B354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9" name="ïsļîde"/>
              <p:cNvSpPr/>
              <p:nvPr/>
            </p:nvSpPr>
            <p:spPr>
              <a:xfrm>
                <a:off x="7254825" y="3066566"/>
                <a:ext cx="455323" cy="437487"/>
              </a:xfrm>
              <a:custGeom>
                <a:avLst/>
                <a:gdLst>
                  <a:gd name="connsiteX0" fmla="*/ 366363 w 455323"/>
                  <a:gd name="connsiteY0" fmla="*/ -198 h 437487"/>
                  <a:gd name="connsiteX1" fmla="*/ 431245 w 455323"/>
                  <a:gd name="connsiteY1" fmla="*/ 428170 h 437487"/>
                  <a:gd name="connsiteX2" fmla="*/ -367 w 455323"/>
                  <a:gd name="connsiteY2" fmla="*/ 253925 h 437487"/>
                  <a:gd name="connsiteX3" fmla="*/ 44329 w 455323"/>
                  <a:gd name="connsiteY3" fmla="*/ 223791 h 437487"/>
                  <a:gd name="connsiteX4" fmla="*/ 350430 w 455323"/>
                  <a:gd name="connsiteY4" fmla="*/ 274615 h 437487"/>
                  <a:gd name="connsiteX5" fmla="*/ 261541 w 455323"/>
                  <a:gd name="connsiteY5" fmla="*/ 80617 h 43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5323" h="437487">
                    <a:moveTo>
                      <a:pt x="366363" y="-198"/>
                    </a:moveTo>
                    <a:cubicBezTo>
                      <a:pt x="431245" y="142904"/>
                      <a:pt x="488919" y="370858"/>
                      <a:pt x="431245" y="428170"/>
                    </a:cubicBezTo>
                    <a:cubicBezTo>
                      <a:pt x="373572" y="485483"/>
                      <a:pt x="-367" y="253925"/>
                      <a:pt x="-367" y="253925"/>
                    </a:cubicBezTo>
                    <a:lnTo>
                      <a:pt x="44329" y="223791"/>
                    </a:lnTo>
                    <a:cubicBezTo>
                      <a:pt x="44329" y="223791"/>
                      <a:pt x="343221" y="279590"/>
                      <a:pt x="350430" y="274615"/>
                    </a:cubicBezTo>
                    <a:cubicBezTo>
                      <a:pt x="357639" y="269641"/>
                      <a:pt x="261541" y="80617"/>
                      <a:pt x="261541" y="80617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0" name="iSlïďè"/>
              <p:cNvSpPr/>
              <p:nvPr/>
            </p:nvSpPr>
            <p:spPr>
              <a:xfrm>
                <a:off x="6311341" y="2913445"/>
                <a:ext cx="149178" cy="149965"/>
              </a:xfrm>
              <a:custGeom>
                <a:avLst/>
                <a:gdLst>
                  <a:gd name="connsiteX0" fmla="*/ 148811 w 149178"/>
                  <a:gd name="connsiteY0" fmla="*/ 118824 h 149965"/>
                  <a:gd name="connsiteX1" fmla="*/ 121849 w 149178"/>
                  <a:gd name="connsiteY1" fmla="*/ 61799 h 149965"/>
                  <a:gd name="connsiteX2" fmla="*/ 15586 w 149178"/>
                  <a:gd name="connsiteY2" fmla="*/ 954 h 149965"/>
                  <a:gd name="connsiteX3" fmla="*/ 6142 w 149178"/>
                  <a:gd name="connsiteY3" fmla="*/ 85734 h 149965"/>
                  <a:gd name="connsiteX4" fmla="*/ 117524 w 149178"/>
                  <a:gd name="connsiteY4" fmla="*/ 149679 h 149965"/>
                  <a:gd name="connsiteX5" fmla="*/ 148811 w 149178"/>
                  <a:gd name="connsiteY5" fmla="*/ 118824 h 14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78" h="149965">
                    <a:moveTo>
                      <a:pt x="148811" y="118824"/>
                    </a:moveTo>
                    <a:cubicBezTo>
                      <a:pt x="144558" y="107001"/>
                      <a:pt x="127617" y="73118"/>
                      <a:pt x="121849" y="61799"/>
                    </a:cubicBezTo>
                    <a:cubicBezTo>
                      <a:pt x="99285" y="17679"/>
                      <a:pt x="27481" y="-5823"/>
                      <a:pt x="15586" y="954"/>
                    </a:cubicBezTo>
                    <a:cubicBezTo>
                      <a:pt x="3691" y="7730"/>
                      <a:pt x="-8060" y="68432"/>
                      <a:pt x="6142" y="85734"/>
                    </a:cubicBezTo>
                    <a:cubicBezTo>
                      <a:pt x="20344" y="103036"/>
                      <a:pt x="100366" y="147660"/>
                      <a:pt x="117524" y="149679"/>
                    </a:cubicBezTo>
                    <a:cubicBezTo>
                      <a:pt x="134681" y="151697"/>
                      <a:pt x="148811" y="118824"/>
                      <a:pt x="148811" y="118824"/>
                    </a:cubicBez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1" name="iSḷïḑê"/>
              <p:cNvSpPr/>
              <p:nvPr/>
            </p:nvSpPr>
            <p:spPr>
              <a:xfrm>
                <a:off x="6937766" y="4322473"/>
                <a:ext cx="299192" cy="1645778"/>
              </a:xfrm>
              <a:custGeom>
                <a:avLst/>
                <a:gdLst>
                  <a:gd name="connsiteX0" fmla="*/ 282449 w 299192"/>
                  <a:gd name="connsiteY0" fmla="*/ 1644139 h 1645778"/>
                  <a:gd name="connsiteX1" fmla="*/ 207545 w 299192"/>
                  <a:gd name="connsiteY1" fmla="*/ 1645581 h 1645778"/>
                  <a:gd name="connsiteX2" fmla="*/ 42888 w 299192"/>
                  <a:gd name="connsiteY2" fmla="*/ 501128 h 1645778"/>
                  <a:gd name="connsiteX3" fmla="*/ 28470 w 299192"/>
                  <a:gd name="connsiteY3" fmla="*/ 351538 h 1645778"/>
                  <a:gd name="connsiteX4" fmla="*/ 22630 w 299192"/>
                  <a:gd name="connsiteY4" fmla="*/ 287664 h 1645778"/>
                  <a:gd name="connsiteX5" fmla="*/ 3742 w 299192"/>
                  <a:gd name="connsiteY5" fmla="*/ 56467 h 1645778"/>
                  <a:gd name="connsiteX6" fmla="*/ -367 w 299192"/>
                  <a:gd name="connsiteY6" fmla="*/ -198 h 1645778"/>
                  <a:gd name="connsiteX7" fmla="*/ 272283 w 299192"/>
                  <a:gd name="connsiteY7" fmla="*/ -198 h 1645778"/>
                  <a:gd name="connsiteX8" fmla="*/ 269760 w 299192"/>
                  <a:gd name="connsiteY8" fmla="*/ 69299 h 1645778"/>
                  <a:gd name="connsiteX9" fmla="*/ 261253 w 299192"/>
                  <a:gd name="connsiteY9" fmla="*/ 299199 h 1645778"/>
                  <a:gd name="connsiteX10" fmla="*/ 260460 w 299192"/>
                  <a:gd name="connsiteY10" fmla="*/ 325368 h 1645778"/>
                  <a:gd name="connsiteX11" fmla="*/ 254765 w 299192"/>
                  <a:gd name="connsiteY11" fmla="*/ 476761 h 1645778"/>
                  <a:gd name="connsiteX12" fmla="*/ 245177 w 299192"/>
                  <a:gd name="connsiteY12" fmla="*/ 735065 h 1645778"/>
                  <a:gd name="connsiteX13" fmla="*/ 282160 w 299192"/>
                  <a:gd name="connsiteY13" fmla="*/ 1643851 h 164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9192" h="1645778">
                    <a:moveTo>
                      <a:pt x="282449" y="1644139"/>
                    </a:moveTo>
                    <a:lnTo>
                      <a:pt x="207545" y="1645581"/>
                    </a:lnTo>
                    <a:cubicBezTo>
                      <a:pt x="130768" y="1284691"/>
                      <a:pt x="76627" y="838156"/>
                      <a:pt x="42888" y="501128"/>
                    </a:cubicBezTo>
                    <a:cubicBezTo>
                      <a:pt x="37625" y="448284"/>
                      <a:pt x="32723" y="398325"/>
                      <a:pt x="28470" y="351538"/>
                    </a:cubicBezTo>
                    <a:cubicBezTo>
                      <a:pt x="26451" y="329478"/>
                      <a:pt x="24505" y="308283"/>
                      <a:pt x="22630" y="287664"/>
                    </a:cubicBezTo>
                    <a:cubicBezTo>
                      <a:pt x="13619" y="186304"/>
                      <a:pt x="7419" y="105994"/>
                      <a:pt x="3742" y="56467"/>
                    </a:cubicBezTo>
                    <a:cubicBezTo>
                      <a:pt x="1003" y="20421"/>
                      <a:pt x="-367" y="-198"/>
                      <a:pt x="-367" y="-198"/>
                    </a:cubicBezTo>
                    <a:lnTo>
                      <a:pt x="272283" y="-198"/>
                    </a:lnTo>
                    <a:lnTo>
                      <a:pt x="269760" y="69299"/>
                    </a:lnTo>
                    <a:lnTo>
                      <a:pt x="261253" y="299199"/>
                    </a:lnTo>
                    <a:lnTo>
                      <a:pt x="260460" y="325368"/>
                    </a:lnTo>
                    <a:lnTo>
                      <a:pt x="254765" y="476761"/>
                    </a:lnTo>
                    <a:lnTo>
                      <a:pt x="245177" y="735065"/>
                    </a:lnTo>
                    <a:cubicBezTo>
                      <a:pt x="338031" y="1098911"/>
                      <a:pt x="282160" y="1643851"/>
                      <a:pt x="282160" y="1643851"/>
                    </a:cubicBezTo>
                    <a:close/>
                  </a:path>
                </a:pathLst>
              </a:custGeom>
              <a:solidFill>
                <a:srgbClr val="FFAEB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2" name="iṧliḋè"/>
              <p:cNvSpPr/>
              <p:nvPr/>
            </p:nvSpPr>
            <p:spPr>
              <a:xfrm>
                <a:off x="7273497" y="4329394"/>
                <a:ext cx="559935" cy="1632297"/>
              </a:xfrm>
              <a:custGeom>
                <a:avLst/>
                <a:gdLst>
                  <a:gd name="connsiteX0" fmla="*/ 559569 w 559935"/>
                  <a:gd name="connsiteY0" fmla="*/ 1617681 h 1632297"/>
                  <a:gd name="connsiteX1" fmla="*/ 485170 w 559935"/>
                  <a:gd name="connsiteY1" fmla="*/ 1632100 h 1632297"/>
                  <a:gd name="connsiteX2" fmla="*/ 104814 w 559935"/>
                  <a:gd name="connsiteY2" fmla="*/ 449798 h 1632297"/>
                  <a:gd name="connsiteX3" fmla="*/ 66173 w 559935"/>
                  <a:gd name="connsiteY3" fmla="*/ 306192 h 1632297"/>
                  <a:gd name="connsiteX4" fmla="*/ 64443 w 559935"/>
                  <a:gd name="connsiteY4" fmla="*/ 299703 h 1632297"/>
                  <a:gd name="connsiteX5" fmla="*/ 12825 w 559935"/>
                  <a:gd name="connsiteY5" fmla="*/ 99505 h 1632297"/>
                  <a:gd name="connsiteX6" fmla="*/ -367 w 559935"/>
                  <a:gd name="connsiteY6" fmla="*/ 46229 h 1632297"/>
                  <a:gd name="connsiteX7" fmla="*/ 268967 w 559935"/>
                  <a:gd name="connsiteY7" fmla="*/ -198 h 1632297"/>
                  <a:gd name="connsiteX8" fmla="*/ 284178 w 559935"/>
                  <a:gd name="connsiteY8" fmla="*/ 113058 h 1632297"/>
                  <a:gd name="connsiteX9" fmla="*/ 306959 w 559935"/>
                  <a:gd name="connsiteY9" fmla="*/ 279302 h 1632297"/>
                  <a:gd name="connsiteX10" fmla="*/ 311357 w 559935"/>
                  <a:gd name="connsiteY10" fmla="*/ 311887 h 1632297"/>
                  <a:gd name="connsiteX11" fmla="*/ 326712 w 559935"/>
                  <a:gd name="connsiteY11" fmla="*/ 425143 h 1632297"/>
                  <a:gd name="connsiteX12" fmla="*/ 367228 w 559935"/>
                  <a:gd name="connsiteY12" fmla="*/ 729009 h 1632297"/>
                  <a:gd name="connsiteX13" fmla="*/ 559569 w 559935"/>
                  <a:gd name="connsiteY13" fmla="*/ 1617826 h 163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935" h="1632297">
                    <a:moveTo>
                      <a:pt x="559569" y="1617681"/>
                    </a:moveTo>
                    <a:lnTo>
                      <a:pt x="485170" y="1632100"/>
                    </a:lnTo>
                    <a:cubicBezTo>
                      <a:pt x="336013" y="1259891"/>
                      <a:pt x="196010" y="782573"/>
                      <a:pt x="104814" y="449798"/>
                    </a:cubicBezTo>
                    <a:cubicBezTo>
                      <a:pt x="90396" y="398253"/>
                      <a:pt x="77780" y="350672"/>
                      <a:pt x="66173" y="306192"/>
                    </a:cubicBezTo>
                    <a:cubicBezTo>
                      <a:pt x="65957" y="303950"/>
                      <a:pt x="65380" y="301758"/>
                      <a:pt x="64443" y="299703"/>
                    </a:cubicBezTo>
                    <a:cubicBezTo>
                      <a:pt x="41518" y="212761"/>
                      <a:pt x="23928" y="143986"/>
                      <a:pt x="12825" y="99505"/>
                    </a:cubicBezTo>
                    <a:lnTo>
                      <a:pt x="-367" y="46229"/>
                    </a:lnTo>
                    <a:lnTo>
                      <a:pt x="268967" y="-198"/>
                    </a:lnTo>
                    <a:lnTo>
                      <a:pt x="284178" y="113058"/>
                    </a:lnTo>
                    <a:lnTo>
                      <a:pt x="306959" y="279302"/>
                    </a:lnTo>
                    <a:lnTo>
                      <a:pt x="311357" y="311887"/>
                    </a:lnTo>
                    <a:lnTo>
                      <a:pt x="326712" y="425143"/>
                    </a:lnTo>
                    <a:lnTo>
                      <a:pt x="367228" y="729009"/>
                    </a:lnTo>
                    <a:cubicBezTo>
                      <a:pt x="522008" y="1071372"/>
                      <a:pt x="559569" y="1617826"/>
                      <a:pt x="559569" y="1617826"/>
                    </a:cubicBezTo>
                    <a:close/>
                  </a:path>
                </a:pathLst>
              </a:custGeom>
              <a:solidFill>
                <a:srgbClr val="FFAEB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3" name="iṣ1îďê"/>
              <p:cNvSpPr/>
              <p:nvPr/>
            </p:nvSpPr>
            <p:spPr>
              <a:xfrm>
                <a:off x="6990159" y="5968226"/>
                <a:ext cx="274290" cy="274550"/>
              </a:xfrm>
              <a:custGeom>
                <a:avLst/>
                <a:gdLst>
                  <a:gd name="connsiteX0" fmla="*/ 6283 w 274290"/>
                  <a:gd name="connsiteY0" fmla="*/ 249337 h 274550"/>
                  <a:gd name="connsiteX1" fmla="*/ 53719 w 274290"/>
                  <a:gd name="connsiteY1" fmla="*/ 223600 h 274550"/>
                  <a:gd name="connsiteX2" fmla="*/ 53719 w 274290"/>
                  <a:gd name="connsiteY2" fmla="*/ 223600 h 274550"/>
                  <a:gd name="connsiteX3" fmla="*/ 130280 w 274290"/>
                  <a:gd name="connsiteY3" fmla="*/ 18932 h 274550"/>
                  <a:gd name="connsiteX4" fmla="*/ 197902 w 274290"/>
                  <a:gd name="connsiteY4" fmla="*/ 1414 h 274550"/>
                  <a:gd name="connsiteX5" fmla="*/ 259324 w 274290"/>
                  <a:gd name="connsiteY5" fmla="*/ 25348 h 274550"/>
                  <a:gd name="connsiteX6" fmla="*/ 263722 w 274290"/>
                  <a:gd name="connsiteY6" fmla="*/ 34215 h 274550"/>
                  <a:gd name="connsiteX7" fmla="*/ 270931 w 274290"/>
                  <a:gd name="connsiteY7" fmla="*/ 84031 h 274550"/>
                  <a:gd name="connsiteX8" fmla="*/ 271796 w 274290"/>
                  <a:gd name="connsiteY8" fmla="*/ 274353 h 274550"/>
                  <a:gd name="connsiteX9" fmla="*/ 259613 w 274290"/>
                  <a:gd name="connsiteY9" fmla="*/ 274353 h 274550"/>
                  <a:gd name="connsiteX10" fmla="*/ 254782 w 274290"/>
                  <a:gd name="connsiteY10" fmla="*/ 146895 h 274550"/>
                  <a:gd name="connsiteX11" fmla="*/ 217367 w 274290"/>
                  <a:gd name="connsiteY11" fmla="*/ 191880 h 274550"/>
                  <a:gd name="connsiteX12" fmla="*/ 113700 w 274290"/>
                  <a:gd name="connsiteY12" fmla="*/ 273704 h 274550"/>
                  <a:gd name="connsiteX13" fmla="*/ 6283 w 274290"/>
                  <a:gd name="connsiteY13" fmla="*/ 249337 h 27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4290" h="274550">
                    <a:moveTo>
                      <a:pt x="6283" y="249337"/>
                    </a:moveTo>
                    <a:cubicBezTo>
                      <a:pt x="20413" y="238004"/>
                      <a:pt x="36489" y="229288"/>
                      <a:pt x="53719" y="223600"/>
                    </a:cubicBezTo>
                    <a:lnTo>
                      <a:pt x="53719" y="223600"/>
                    </a:lnTo>
                    <a:cubicBezTo>
                      <a:pt x="53719" y="223600"/>
                      <a:pt x="105481" y="172631"/>
                      <a:pt x="130280" y="18932"/>
                    </a:cubicBezTo>
                    <a:lnTo>
                      <a:pt x="197902" y="1414"/>
                    </a:lnTo>
                    <a:cubicBezTo>
                      <a:pt x="221332" y="-4245"/>
                      <a:pt x="245843" y="5300"/>
                      <a:pt x="259324" y="25348"/>
                    </a:cubicBezTo>
                    <a:cubicBezTo>
                      <a:pt x="261271" y="28030"/>
                      <a:pt x="262785" y="31029"/>
                      <a:pt x="263722" y="34215"/>
                    </a:cubicBezTo>
                    <a:cubicBezTo>
                      <a:pt x="267110" y="50660"/>
                      <a:pt x="269562" y="67299"/>
                      <a:pt x="270931" y="84031"/>
                    </a:cubicBezTo>
                    <a:cubicBezTo>
                      <a:pt x="274608" y="147414"/>
                      <a:pt x="274896" y="210941"/>
                      <a:pt x="271796" y="274353"/>
                    </a:cubicBezTo>
                    <a:lnTo>
                      <a:pt x="259613" y="274353"/>
                    </a:lnTo>
                    <a:lnTo>
                      <a:pt x="254782" y="146895"/>
                    </a:lnTo>
                    <a:cubicBezTo>
                      <a:pt x="253052" y="110849"/>
                      <a:pt x="225369" y="153095"/>
                      <a:pt x="217367" y="191880"/>
                    </a:cubicBezTo>
                    <a:cubicBezTo>
                      <a:pt x="209365" y="230665"/>
                      <a:pt x="192784" y="271685"/>
                      <a:pt x="113700" y="273704"/>
                    </a:cubicBezTo>
                    <a:cubicBezTo>
                      <a:pt x="21350" y="275506"/>
                      <a:pt x="-17002" y="271829"/>
                      <a:pt x="6283" y="249337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4" name="íS1iďé"/>
              <p:cNvSpPr/>
              <p:nvPr/>
            </p:nvSpPr>
            <p:spPr>
              <a:xfrm>
                <a:off x="7108046" y="5895655"/>
                <a:ext cx="149590" cy="142957"/>
              </a:xfrm>
              <a:custGeom>
                <a:avLst/>
                <a:gdLst>
                  <a:gd name="connsiteX0" fmla="*/ 143456 w 149590"/>
                  <a:gd name="connsiteY0" fmla="*/ 100082 h 142957"/>
                  <a:gd name="connsiteX1" fmla="*/ 149223 w 149590"/>
                  <a:gd name="connsiteY1" fmla="*/ -198 h 142957"/>
                  <a:gd name="connsiteX2" fmla="*/ -367 w 149590"/>
                  <a:gd name="connsiteY2" fmla="*/ 16888 h 142957"/>
                  <a:gd name="connsiteX3" fmla="*/ 2733 w 149590"/>
                  <a:gd name="connsiteY3" fmla="*/ 142760 h 142957"/>
                  <a:gd name="connsiteX4" fmla="*/ 143456 w 149590"/>
                  <a:gd name="connsiteY4" fmla="*/ 100226 h 1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90" h="142957">
                    <a:moveTo>
                      <a:pt x="143456" y="100082"/>
                    </a:moveTo>
                    <a:cubicBezTo>
                      <a:pt x="147854" y="64036"/>
                      <a:pt x="149223" y="-198"/>
                      <a:pt x="149223" y="-198"/>
                    </a:cubicBezTo>
                    <a:lnTo>
                      <a:pt x="-367" y="16888"/>
                    </a:lnTo>
                    <a:cubicBezTo>
                      <a:pt x="-367" y="16888"/>
                      <a:pt x="17728" y="88475"/>
                      <a:pt x="2733" y="142760"/>
                    </a:cubicBezTo>
                    <a:cubicBezTo>
                      <a:pt x="78213" y="123295"/>
                      <a:pt x="143456" y="100226"/>
                      <a:pt x="143456" y="100226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5" name="íṧḻîďé"/>
              <p:cNvSpPr/>
              <p:nvPr/>
            </p:nvSpPr>
            <p:spPr>
              <a:xfrm>
                <a:off x="7599980" y="5968210"/>
                <a:ext cx="274427" cy="274566"/>
              </a:xfrm>
              <a:custGeom>
                <a:avLst/>
                <a:gdLst>
                  <a:gd name="connsiteX0" fmla="*/ 6284 w 274427"/>
                  <a:gd name="connsiteY0" fmla="*/ 249353 h 274566"/>
                  <a:gd name="connsiteX1" fmla="*/ 53649 w 274427"/>
                  <a:gd name="connsiteY1" fmla="*/ 223616 h 274566"/>
                  <a:gd name="connsiteX2" fmla="*/ 53649 w 274427"/>
                  <a:gd name="connsiteY2" fmla="*/ 223616 h 274566"/>
                  <a:gd name="connsiteX3" fmla="*/ 130210 w 274427"/>
                  <a:gd name="connsiteY3" fmla="*/ 18948 h 274566"/>
                  <a:gd name="connsiteX4" fmla="*/ 197616 w 274427"/>
                  <a:gd name="connsiteY4" fmla="*/ 1430 h 274566"/>
                  <a:gd name="connsiteX5" fmla="*/ 259110 w 274427"/>
                  <a:gd name="connsiteY5" fmla="*/ 25364 h 274566"/>
                  <a:gd name="connsiteX6" fmla="*/ 263363 w 274427"/>
                  <a:gd name="connsiteY6" fmla="*/ 34232 h 274566"/>
                  <a:gd name="connsiteX7" fmla="*/ 270572 w 274427"/>
                  <a:gd name="connsiteY7" fmla="*/ 84047 h 274566"/>
                  <a:gd name="connsiteX8" fmla="*/ 271582 w 274427"/>
                  <a:gd name="connsiteY8" fmla="*/ 274369 h 274566"/>
                  <a:gd name="connsiteX9" fmla="*/ 259398 w 274427"/>
                  <a:gd name="connsiteY9" fmla="*/ 274369 h 274566"/>
                  <a:gd name="connsiteX10" fmla="*/ 254568 w 274427"/>
                  <a:gd name="connsiteY10" fmla="*/ 146911 h 274566"/>
                  <a:gd name="connsiteX11" fmla="*/ 217225 w 274427"/>
                  <a:gd name="connsiteY11" fmla="*/ 191896 h 274566"/>
                  <a:gd name="connsiteX12" fmla="*/ 113485 w 274427"/>
                  <a:gd name="connsiteY12" fmla="*/ 273720 h 274566"/>
                  <a:gd name="connsiteX13" fmla="*/ 6284 w 274427"/>
                  <a:gd name="connsiteY13" fmla="*/ 249353 h 2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4427" h="274566">
                    <a:moveTo>
                      <a:pt x="6284" y="249353"/>
                    </a:moveTo>
                    <a:cubicBezTo>
                      <a:pt x="20415" y="238020"/>
                      <a:pt x="36419" y="229304"/>
                      <a:pt x="53649" y="223616"/>
                    </a:cubicBezTo>
                    <a:lnTo>
                      <a:pt x="53649" y="223616"/>
                    </a:lnTo>
                    <a:cubicBezTo>
                      <a:pt x="53649" y="223616"/>
                      <a:pt x="105338" y="172647"/>
                      <a:pt x="130210" y="18948"/>
                    </a:cubicBezTo>
                    <a:lnTo>
                      <a:pt x="197616" y="1430"/>
                    </a:lnTo>
                    <a:cubicBezTo>
                      <a:pt x="221118" y="-4265"/>
                      <a:pt x="245629" y="5287"/>
                      <a:pt x="259110" y="25364"/>
                    </a:cubicBezTo>
                    <a:cubicBezTo>
                      <a:pt x="261056" y="28039"/>
                      <a:pt x="262498" y="31045"/>
                      <a:pt x="263363" y="34232"/>
                    </a:cubicBezTo>
                    <a:cubicBezTo>
                      <a:pt x="266896" y="50647"/>
                      <a:pt x="269347" y="67293"/>
                      <a:pt x="270572" y="84047"/>
                    </a:cubicBezTo>
                    <a:cubicBezTo>
                      <a:pt x="277782" y="136169"/>
                      <a:pt x="271582" y="274369"/>
                      <a:pt x="271582" y="274369"/>
                    </a:cubicBezTo>
                    <a:lnTo>
                      <a:pt x="259398" y="274369"/>
                    </a:lnTo>
                    <a:lnTo>
                      <a:pt x="254568" y="146911"/>
                    </a:lnTo>
                    <a:cubicBezTo>
                      <a:pt x="252694" y="110865"/>
                      <a:pt x="225154" y="153111"/>
                      <a:pt x="217225" y="191896"/>
                    </a:cubicBezTo>
                    <a:cubicBezTo>
                      <a:pt x="209295" y="230681"/>
                      <a:pt x="192498" y="271701"/>
                      <a:pt x="113485" y="273720"/>
                    </a:cubicBezTo>
                    <a:cubicBezTo>
                      <a:pt x="21351" y="275522"/>
                      <a:pt x="-17001" y="271846"/>
                      <a:pt x="6284" y="249353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6" name="iṣ1íḓé"/>
              <p:cNvSpPr/>
              <p:nvPr/>
            </p:nvSpPr>
            <p:spPr>
              <a:xfrm>
                <a:off x="7717869" y="5895655"/>
                <a:ext cx="149590" cy="142957"/>
              </a:xfrm>
              <a:custGeom>
                <a:avLst/>
                <a:gdLst>
                  <a:gd name="connsiteX0" fmla="*/ 143383 w 149590"/>
                  <a:gd name="connsiteY0" fmla="*/ 100082 h 142957"/>
                  <a:gd name="connsiteX1" fmla="*/ 149223 w 149590"/>
                  <a:gd name="connsiteY1" fmla="*/ -198 h 142957"/>
                  <a:gd name="connsiteX2" fmla="*/ -367 w 149590"/>
                  <a:gd name="connsiteY2" fmla="*/ 16888 h 142957"/>
                  <a:gd name="connsiteX3" fmla="*/ 2732 w 149590"/>
                  <a:gd name="connsiteY3" fmla="*/ 142760 h 142957"/>
                  <a:gd name="connsiteX4" fmla="*/ 143383 w 149590"/>
                  <a:gd name="connsiteY4" fmla="*/ 100226 h 14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590" h="142957">
                    <a:moveTo>
                      <a:pt x="143383" y="100082"/>
                    </a:moveTo>
                    <a:cubicBezTo>
                      <a:pt x="147781" y="64036"/>
                      <a:pt x="149223" y="-198"/>
                      <a:pt x="149223" y="-198"/>
                    </a:cubicBezTo>
                    <a:lnTo>
                      <a:pt x="-367" y="16888"/>
                    </a:lnTo>
                    <a:cubicBezTo>
                      <a:pt x="-367" y="16888"/>
                      <a:pt x="17728" y="88475"/>
                      <a:pt x="2732" y="142760"/>
                    </a:cubicBezTo>
                    <a:cubicBezTo>
                      <a:pt x="78141" y="123295"/>
                      <a:pt x="143383" y="100226"/>
                      <a:pt x="143383" y="100226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7" name="îsḷíḓê"/>
              <p:cNvSpPr/>
              <p:nvPr/>
            </p:nvSpPr>
            <p:spPr>
              <a:xfrm>
                <a:off x="7185253" y="2395889"/>
                <a:ext cx="317357" cy="421447"/>
              </a:xfrm>
              <a:custGeom>
                <a:avLst/>
                <a:gdLst>
                  <a:gd name="connsiteX0" fmla="*/ 234871 w 317357"/>
                  <a:gd name="connsiteY0" fmla="*/ 383483 h 421447"/>
                  <a:gd name="connsiteX1" fmla="*/ 231339 w 317357"/>
                  <a:gd name="connsiteY1" fmla="*/ 386006 h 421447"/>
                  <a:gd name="connsiteX2" fmla="*/ 173666 w 317357"/>
                  <a:gd name="connsiteY2" fmla="*/ 414338 h 421447"/>
                  <a:gd name="connsiteX3" fmla="*/ 43468 w 317357"/>
                  <a:gd name="connsiteY3" fmla="*/ 392711 h 421447"/>
                  <a:gd name="connsiteX4" fmla="*/ 43468 w 317357"/>
                  <a:gd name="connsiteY4" fmla="*/ 392711 h 421447"/>
                  <a:gd name="connsiteX5" fmla="*/ 934 w 317357"/>
                  <a:gd name="connsiteY5" fmla="*/ 188691 h 421447"/>
                  <a:gd name="connsiteX6" fmla="*/ 20327 w 317357"/>
                  <a:gd name="connsiteY6" fmla="*/ 85024 h 421447"/>
                  <a:gd name="connsiteX7" fmla="*/ 20327 w 317357"/>
                  <a:gd name="connsiteY7" fmla="*/ 83438 h 421447"/>
                  <a:gd name="connsiteX8" fmla="*/ 21912 w 317357"/>
                  <a:gd name="connsiteY8" fmla="*/ 79617 h 421447"/>
                  <a:gd name="connsiteX9" fmla="*/ 110801 w 317357"/>
                  <a:gd name="connsiteY9" fmla="*/ 5651 h 421447"/>
                  <a:gd name="connsiteX10" fmla="*/ 163212 w 317357"/>
                  <a:gd name="connsiteY10" fmla="*/ -188 h 421447"/>
                  <a:gd name="connsiteX11" fmla="*/ 235303 w 317357"/>
                  <a:gd name="connsiteY11" fmla="*/ 383771 h 4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7357" h="421447">
                    <a:moveTo>
                      <a:pt x="234871" y="383483"/>
                    </a:moveTo>
                    <a:cubicBezTo>
                      <a:pt x="233790" y="384427"/>
                      <a:pt x="232564" y="385271"/>
                      <a:pt x="231339" y="386006"/>
                    </a:cubicBezTo>
                    <a:cubicBezTo>
                      <a:pt x="214181" y="399163"/>
                      <a:pt x="194571" y="408794"/>
                      <a:pt x="173666" y="414338"/>
                    </a:cubicBezTo>
                    <a:cubicBezTo>
                      <a:pt x="112532" y="428756"/>
                      <a:pt x="70791" y="420178"/>
                      <a:pt x="43468" y="392711"/>
                    </a:cubicBezTo>
                    <a:lnTo>
                      <a:pt x="43468" y="392711"/>
                    </a:lnTo>
                    <a:cubicBezTo>
                      <a:pt x="5331" y="351114"/>
                      <a:pt x="-4257" y="277364"/>
                      <a:pt x="934" y="188691"/>
                    </a:cubicBezTo>
                    <a:cubicBezTo>
                      <a:pt x="1943" y="153330"/>
                      <a:pt x="8431" y="118344"/>
                      <a:pt x="20327" y="85024"/>
                    </a:cubicBezTo>
                    <a:lnTo>
                      <a:pt x="20327" y="83438"/>
                    </a:lnTo>
                    <a:cubicBezTo>
                      <a:pt x="20759" y="82126"/>
                      <a:pt x="21264" y="80850"/>
                      <a:pt x="21912" y="79617"/>
                    </a:cubicBezTo>
                    <a:cubicBezTo>
                      <a:pt x="37124" y="41502"/>
                      <a:pt x="70574" y="13668"/>
                      <a:pt x="110801" y="5651"/>
                    </a:cubicBezTo>
                    <a:cubicBezTo>
                      <a:pt x="128031" y="1837"/>
                      <a:pt x="145550" y="-116"/>
                      <a:pt x="163212" y="-188"/>
                    </a:cubicBezTo>
                    <a:cubicBezTo>
                      <a:pt x="336232" y="-2063"/>
                      <a:pt x="367520" y="285510"/>
                      <a:pt x="235303" y="383771"/>
                    </a:cubicBez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8" name="išḻíḑè"/>
              <p:cNvSpPr/>
              <p:nvPr/>
            </p:nvSpPr>
            <p:spPr>
              <a:xfrm>
                <a:off x="7257636" y="2735665"/>
                <a:ext cx="204019" cy="272001"/>
              </a:xfrm>
              <a:custGeom>
                <a:avLst/>
                <a:gdLst>
                  <a:gd name="connsiteX0" fmla="*/ 176618 w 204019"/>
                  <a:gd name="connsiteY0" fmla="*/ 202885 h 272001"/>
                  <a:gd name="connsiteX1" fmla="*/ 123415 w 204019"/>
                  <a:gd name="connsiteY1" fmla="*/ 271804 h 272001"/>
                  <a:gd name="connsiteX2" fmla="*/ -367 w 204019"/>
                  <a:gd name="connsiteY2" fmla="*/ 172390 h 272001"/>
                  <a:gd name="connsiteX3" fmla="*/ 61488 w 204019"/>
                  <a:gd name="connsiteY3" fmla="*/ -198 h 272001"/>
                  <a:gd name="connsiteX4" fmla="*/ 79222 w 204019"/>
                  <a:gd name="connsiteY4" fmla="*/ 8454 h 272001"/>
                  <a:gd name="connsiteX5" fmla="*/ 203653 w 204019"/>
                  <a:gd name="connsiteY5" fmla="*/ 32532 h 272001"/>
                  <a:gd name="connsiteX6" fmla="*/ 164579 w 204019"/>
                  <a:gd name="connsiteY6" fmla="*/ 113275 h 272001"/>
                  <a:gd name="connsiteX7" fmla="*/ 164579 w 204019"/>
                  <a:gd name="connsiteY7" fmla="*/ 113275 h 272001"/>
                  <a:gd name="connsiteX8" fmla="*/ 176618 w 204019"/>
                  <a:gd name="connsiteY8" fmla="*/ 202885 h 27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019" h="272001">
                    <a:moveTo>
                      <a:pt x="176618" y="202885"/>
                    </a:moveTo>
                    <a:cubicBezTo>
                      <a:pt x="187215" y="251835"/>
                      <a:pt x="123415" y="271804"/>
                      <a:pt x="123415" y="271804"/>
                    </a:cubicBezTo>
                    <a:cubicBezTo>
                      <a:pt x="18954" y="227468"/>
                      <a:pt x="-367" y="172390"/>
                      <a:pt x="-367" y="172390"/>
                    </a:cubicBezTo>
                    <a:cubicBezTo>
                      <a:pt x="86720" y="127332"/>
                      <a:pt x="61488" y="-198"/>
                      <a:pt x="61488" y="-198"/>
                    </a:cubicBezTo>
                    <a:lnTo>
                      <a:pt x="79222" y="8454"/>
                    </a:lnTo>
                    <a:lnTo>
                      <a:pt x="203653" y="32532"/>
                    </a:lnTo>
                    <a:cubicBezTo>
                      <a:pt x="203653" y="32532"/>
                      <a:pt x="169120" y="98352"/>
                      <a:pt x="164579" y="113275"/>
                    </a:cubicBezTo>
                    <a:lnTo>
                      <a:pt x="164579" y="113275"/>
                    </a:lnTo>
                    <a:cubicBezTo>
                      <a:pt x="141005" y="192071"/>
                      <a:pt x="176618" y="202885"/>
                      <a:pt x="176618" y="202885"/>
                    </a:cubicBezTo>
                    <a:close/>
                  </a:path>
                </a:pathLst>
              </a:custGeom>
              <a:solidFill>
                <a:srgbClr val="FB928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9" name="iṣ1íḑê"/>
              <p:cNvSpPr/>
              <p:nvPr/>
            </p:nvSpPr>
            <p:spPr>
              <a:xfrm>
                <a:off x="7205531" y="2352896"/>
                <a:ext cx="388018" cy="428437"/>
              </a:xfrm>
              <a:custGeom>
                <a:avLst/>
                <a:gdLst>
                  <a:gd name="connsiteX0" fmla="*/ -168 w 388018"/>
                  <a:gd name="connsiteY0" fmla="*/ 128089 h 428437"/>
                  <a:gd name="connsiteX1" fmla="*/ 105302 w 388018"/>
                  <a:gd name="connsiteY1" fmla="*/ 301109 h 428437"/>
                  <a:gd name="connsiteX2" fmla="*/ 227858 w 388018"/>
                  <a:gd name="connsiteY2" fmla="*/ 428206 h 428437"/>
                  <a:gd name="connsiteX3" fmla="*/ 380043 w 388018"/>
                  <a:gd name="connsiteY3" fmla="*/ 147049 h 428437"/>
                  <a:gd name="connsiteX4" fmla="*/ 193 w 388018"/>
                  <a:gd name="connsiteY4" fmla="*/ 128305 h 42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018" h="428437">
                    <a:moveTo>
                      <a:pt x="-168" y="128089"/>
                    </a:moveTo>
                    <a:cubicBezTo>
                      <a:pt x="-168" y="128089"/>
                      <a:pt x="-9828" y="248914"/>
                      <a:pt x="105302" y="301109"/>
                    </a:cubicBezTo>
                    <a:cubicBezTo>
                      <a:pt x="105302" y="301109"/>
                      <a:pt x="154613" y="426764"/>
                      <a:pt x="227858" y="428206"/>
                    </a:cubicBezTo>
                    <a:cubicBezTo>
                      <a:pt x="327128" y="430729"/>
                      <a:pt x="414359" y="290079"/>
                      <a:pt x="380043" y="147049"/>
                    </a:cubicBezTo>
                    <a:cubicBezTo>
                      <a:pt x="335491" y="-38082"/>
                      <a:pt x="53036" y="-53438"/>
                      <a:pt x="193" y="128305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0" name="iš1íḍê"/>
              <p:cNvSpPr/>
              <p:nvPr/>
            </p:nvSpPr>
            <p:spPr>
              <a:xfrm>
                <a:off x="7166590" y="2343468"/>
                <a:ext cx="425945" cy="224440"/>
              </a:xfrm>
              <a:custGeom>
                <a:avLst/>
                <a:gdLst>
                  <a:gd name="connsiteX0" fmla="*/ 249281 w 425945"/>
                  <a:gd name="connsiteY0" fmla="*/ 8906 h 224440"/>
                  <a:gd name="connsiteX1" fmla="*/ 69052 w 425945"/>
                  <a:gd name="connsiteY1" fmla="*/ 26064 h 224440"/>
                  <a:gd name="connsiteX2" fmla="*/ 54633 w 425945"/>
                  <a:gd name="connsiteY2" fmla="*/ 224243 h 224440"/>
                  <a:gd name="connsiteX3" fmla="*/ 313659 w 425945"/>
                  <a:gd name="connsiteY3" fmla="*/ 174644 h 224440"/>
                  <a:gd name="connsiteX4" fmla="*/ 424608 w 425945"/>
                  <a:gd name="connsiteY4" fmla="*/ 206797 h 224440"/>
                  <a:gd name="connsiteX5" fmla="*/ 248632 w 425945"/>
                  <a:gd name="connsiteY5" fmla="*/ 8906 h 22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5945" h="224440">
                    <a:moveTo>
                      <a:pt x="249281" y="8906"/>
                    </a:moveTo>
                    <a:cubicBezTo>
                      <a:pt x="249281" y="8906"/>
                      <a:pt x="133502" y="-20363"/>
                      <a:pt x="69052" y="26064"/>
                    </a:cubicBezTo>
                    <a:cubicBezTo>
                      <a:pt x="-5563" y="80420"/>
                      <a:pt x="-33894" y="136580"/>
                      <a:pt x="54633" y="224243"/>
                    </a:cubicBezTo>
                    <a:cubicBezTo>
                      <a:pt x="54633" y="224243"/>
                      <a:pt x="249281" y="161235"/>
                      <a:pt x="313659" y="174644"/>
                    </a:cubicBezTo>
                    <a:cubicBezTo>
                      <a:pt x="351435" y="182322"/>
                      <a:pt x="388562" y="193071"/>
                      <a:pt x="424608" y="206797"/>
                    </a:cubicBezTo>
                    <a:cubicBezTo>
                      <a:pt x="437800" y="78114"/>
                      <a:pt x="313227" y="-17408"/>
                      <a:pt x="248632" y="8906"/>
                    </a:cubicBezTo>
                    <a:close/>
                  </a:path>
                </a:pathLst>
              </a:custGeom>
              <a:solidFill>
                <a:srgbClr val="3D212F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1" name="ïṥḻîďé"/>
              <p:cNvSpPr/>
              <p:nvPr/>
            </p:nvSpPr>
            <p:spPr>
              <a:xfrm>
                <a:off x="6984766" y="2910259"/>
                <a:ext cx="637959" cy="793163"/>
              </a:xfrm>
              <a:custGeom>
                <a:avLst/>
                <a:gdLst>
                  <a:gd name="connsiteX0" fmla="*/ 102728 w 637959"/>
                  <a:gd name="connsiteY0" fmla="*/ 17693 h 793163"/>
                  <a:gd name="connsiteX1" fmla="*/ 449560 w 637959"/>
                  <a:gd name="connsiteY1" fmla="*/ 27858 h 793163"/>
                  <a:gd name="connsiteX2" fmla="*/ 636998 w 637959"/>
                  <a:gd name="connsiteY2" fmla="*/ 156902 h 793163"/>
                  <a:gd name="connsiteX3" fmla="*/ 458860 w 637959"/>
                  <a:gd name="connsiteY3" fmla="*/ 792966 h 793163"/>
                  <a:gd name="connsiteX4" fmla="*/ 6269 w 637959"/>
                  <a:gd name="connsiteY4" fmla="*/ 756920 h 793163"/>
                  <a:gd name="connsiteX5" fmla="*/ 102800 w 637959"/>
                  <a:gd name="connsiteY5" fmla="*/ 17693 h 79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959" h="793163">
                    <a:moveTo>
                      <a:pt x="102728" y="17693"/>
                    </a:moveTo>
                    <a:cubicBezTo>
                      <a:pt x="102728" y="17693"/>
                      <a:pt x="241071" y="-28661"/>
                      <a:pt x="449560" y="27858"/>
                    </a:cubicBezTo>
                    <a:cubicBezTo>
                      <a:pt x="658050" y="84378"/>
                      <a:pt x="636998" y="156902"/>
                      <a:pt x="636998" y="156902"/>
                    </a:cubicBezTo>
                    <a:cubicBezTo>
                      <a:pt x="636998" y="156902"/>
                      <a:pt x="479551" y="474105"/>
                      <a:pt x="458860" y="792966"/>
                    </a:cubicBezTo>
                    <a:lnTo>
                      <a:pt x="6269" y="756920"/>
                    </a:lnTo>
                    <a:cubicBezTo>
                      <a:pt x="6269" y="756920"/>
                      <a:pt x="-38139" y="209025"/>
                      <a:pt x="102800" y="17693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2" name="íŝḻíďê"/>
              <p:cNvSpPr/>
              <p:nvPr/>
            </p:nvSpPr>
            <p:spPr>
              <a:xfrm>
                <a:off x="6891512" y="3653319"/>
                <a:ext cx="980704" cy="1989612"/>
              </a:xfrm>
              <a:custGeom>
                <a:avLst/>
                <a:gdLst>
                  <a:gd name="connsiteX0" fmla="*/ 87339 w 980704"/>
                  <a:gd name="connsiteY0" fmla="*/ -198 h 1989612"/>
                  <a:gd name="connsiteX1" fmla="*/ 87339 w 980704"/>
                  <a:gd name="connsiteY1" fmla="*/ -198 h 1989612"/>
                  <a:gd name="connsiteX2" fmla="*/ 558530 w 980704"/>
                  <a:gd name="connsiteY2" fmla="*/ 28278 h 1989612"/>
                  <a:gd name="connsiteX3" fmla="*/ 721674 w 980704"/>
                  <a:gd name="connsiteY3" fmla="*/ 730666 h 1989612"/>
                  <a:gd name="connsiteX4" fmla="*/ 980337 w 980704"/>
                  <a:gd name="connsiteY4" fmla="*/ 1886583 h 1989612"/>
                  <a:gd name="connsiteX5" fmla="*/ 592341 w 980704"/>
                  <a:gd name="connsiteY5" fmla="*/ 1983618 h 1989612"/>
                  <a:gd name="connsiteX6" fmla="*/ 42642 w 980704"/>
                  <a:gd name="connsiteY6" fmla="*/ 1983618 h 1989612"/>
                  <a:gd name="connsiteX7" fmla="*/ 87339 w 980704"/>
                  <a:gd name="connsiteY7" fmla="*/ -198 h 1989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0704" h="1989612">
                    <a:moveTo>
                      <a:pt x="87339" y="-198"/>
                    </a:moveTo>
                    <a:lnTo>
                      <a:pt x="87339" y="-198"/>
                    </a:lnTo>
                    <a:lnTo>
                      <a:pt x="558530" y="28278"/>
                    </a:lnTo>
                    <a:cubicBezTo>
                      <a:pt x="736380" y="344111"/>
                      <a:pt x="711436" y="558656"/>
                      <a:pt x="721674" y="730666"/>
                    </a:cubicBezTo>
                    <a:cubicBezTo>
                      <a:pt x="739840" y="1034317"/>
                      <a:pt x="980337" y="1886583"/>
                      <a:pt x="980337" y="1886583"/>
                    </a:cubicBezTo>
                    <a:cubicBezTo>
                      <a:pt x="980337" y="1886583"/>
                      <a:pt x="945806" y="2018222"/>
                      <a:pt x="592341" y="1983618"/>
                    </a:cubicBezTo>
                    <a:cubicBezTo>
                      <a:pt x="180121" y="1943175"/>
                      <a:pt x="42642" y="1983618"/>
                      <a:pt x="42642" y="1983618"/>
                    </a:cubicBezTo>
                    <a:cubicBezTo>
                      <a:pt x="-50644" y="1435722"/>
                      <a:pt x="28224" y="109670"/>
                      <a:pt x="87339" y="-198"/>
                    </a:cubicBezTo>
                    <a:close/>
                  </a:path>
                </a:pathLst>
              </a:custGeom>
              <a:solidFill>
                <a:srgbClr val="FA8F6B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3" name="iṧlide"/>
              <p:cNvSpPr/>
              <p:nvPr/>
            </p:nvSpPr>
            <p:spPr>
              <a:xfrm>
                <a:off x="6421807" y="2925894"/>
                <a:ext cx="717927" cy="489793"/>
              </a:xfrm>
              <a:custGeom>
                <a:avLst/>
                <a:gdLst>
                  <a:gd name="connsiteX0" fmla="*/ 50097 w 717927"/>
                  <a:gd name="connsiteY0" fmla="*/ 87847 h 489793"/>
                  <a:gd name="connsiteX1" fmla="*/ -367 w 717927"/>
                  <a:gd name="connsiteY1" fmla="*/ 145521 h 489793"/>
                  <a:gd name="connsiteX2" fmla="*/ 449340 w 717927"/>
                  <a:gd name="connsiteY2" fmla="*/ 488893 h 489793"/>
                  <a:gd name="connsiteX3" fmla="*/ 700651 w 717927"/>
                  <a:gd name="connsiteY3" fmla="*/ 121226 h 489793"/>
                  <a:gd name="connsiteX4" fmla="*/ 664606 w 717927"/>
                  <a:gd name="connsiteY4" fmla="*/ 761 h 489793"/>
                  <a:gd name="connsiteX5" fmla="*/ 433913 w 717927"/>
                  <a:gd name="connsiteY5" fmla="*/ 304411 h 489793"/>
                  <a:gd name="connsiteX6" fmla="*/ 50097 w 717927"/>
                  <a:gd name="connsiteY6" fmla="*/ 87847 h 48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927" h="489793">
                    <a:moveTo>
                      <a:pt x="50097" y="87847"/>
                    </a:moveTo>
                    <a:lnTo>
                      <a:pt x="-367" y="145521"/>
                    </a:lnTo>
                    <a:cubicBezTo>
                      <a:pt x="-367" y="145521"/>
                      <a:pt x="350647" y="507637"/>
                      <a:pt x="449340" y="488893"/>
                    </a:cubicBezTo>
                    <a:cubicBezTo>
                      <a:pt x="548034" y="470149"/>
                      <a:pt x="682052" y="181206"/>
                      <a:pt x="700651" y="121226"/>
                    </a:cubicBezTo>
                    <a:cubicBezTo>
                      <a:pt x="719251" y="61246"/>
                      <a:pt x="738355" y="-9260"/>
                      <a:pt x="664606" y="761"/>
                    </a:cubicBezTo>
                    <a:cubicBezTo>
                      <a:pt x="590856" y="10781"/>
                      <a:pt x="499516" y="274709"/>
                      <a:pt x="433913" y="304411"/>
                    </a:cubicBezTo>
                    <a:cubicBezTo>
                      <a:pt x="368309" y="334112"/>
                      <a:pt x="50097" y="87847"/>
                      <a:pt x="50097" y="87847"/>
                    </a:cubicBezTo>
                    <a:close/>
                  </a:path>
                </a:pathLst>
              </a:custGeom>
              <a:solidFill>
                <a:srgbClr val="6B354C"/>
              </a:solidFill>
              <a:ln w="7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4" name="组合 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9820649" y="1304089"/>
            <a:ext cx="907481" cy="993218"/>
            <a:chOff x="4126891" y="1414464"/>
            <a:chExt cx="4270160" cy="4673597"/>
          </a:xfrm>
        </p:grpSpPr>
        <p:sp>
          <p:nvSpPr>
            <p:cNvPr id="615" name="íšľîḋé"/>
            <p:cNvSpPr/>
            <p:nvPr/>
          </p:nvSpPr>
          <p:spPr bwMode="auto">
            <a:xfrm>
              <a:off x="5625377" y="1414464"/>
              <a:ext cx="1338683" cy="1021695"/>
            </a:xfrm>
            <a:custGeom>
              <a:avLst/>
              <a:gdLst>
                <a:gd name="T0" fmla="*/ 209 w 246"/>
                <a:gd name="T1" fmla="*/ 0 h 188"/>
                <a:gd name="T2" fmla="*/ 108 w 246"/>
                <a:gd name="T3" fmla="*/ 14 h 188"/>
                <a:gd name="T4" fmla="*/ 108 w 246"/>
                <a:gd name="T5" fmla="*/ 14 h 188"/>
                <a:gd name="T6" fmla="*/ 101 w 246"/>
                <a:gd name="T7" fmla="*/ 14 h 188"/>
                <a:gd name="T8" fmla="*/ 5 w 246"/>
                <a:gd name="T9" fmla="*/ 115 h 188"/>
                <a:gd name="T10" fmla="*/ 5 w 246"/>
                <a:gd name="T11" fmla="*/ 115 h 188"/>
                <a:gd name="T12" fmla="*/ 14 w 246"/>
                <a:gd name="T13" fmla="*/ 188 h 188"/>
                <a:gd name="T14" fmla="*/ 16 w 246"/>
                <a:gd name="T15" fmla="*/ 176 h 188"/>
                <a:gd name="T16" fmla="*/ 22 w 246"/>
                <a:gd name="T17" fmla="*/ 150 h 188"/>
                <a:gd name="T18" fmla="*/ 23 w 246"/>
                <a:gd name="T19" fmla="*/ 148 h 188"/>
                <a:gd name="T20" fmla="*/ 28 w 246"/>
                <a:gd name="T21" fmla="*/ 135 h 188"/>
                <a:gd name="T22" fmla="*/ 120 w 246"/>
                <a:gd name="T23" fmla="*/ 98 h 188"/>
                <a:gd name="T24" fmla="*/ 213 w 246"/>
                <a:gd name="T25" fmla="*/ 135 h 188"/>
                <a:gd name="T26" fmla="*/ 218 w 246"/>
                <a:gd name="T27" fmla="*/ 147 h 188"/>
                <a:gd name="T28" fmla="*/ 219 w 246"/>
                <a:gd name="T29" fmla="*/ 150 h 188"/>
                <a:gd name="T30" fmla="*/ 225 w 246"/>
                <a:gd name="T31" fmla="*/ 176 h 188"/>
                <a:gd name="T32" fmla="*/ 227 w 246"/>
                <a:gd name="T33" fmla="*/ 188 h 188"/>
                <a:gd name="T34" fmla="*/ 235 w 246"/>
                <a:gd name="T35" fmla="*/ 142 h 188"/>
                <a:gd name="T36" fmla="*/ 235 w 246"/>
                <a:gd name="T37" fmla="*/ 142 h 188"/>
                <a:gd name="T38" fmla="*/ 209 w 246"/>
                <a:gd name="T3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188">
                  <a:moveTo>
                    <a:pt x="209" y="0"/>
                  </a:moveTo>
                  <a:cubicBezTo>
                    <a:pt x="209" y="0"/>
                    <a:pt x="214" y="14"/>
                    <a:pt x="108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6" y="14"/>
                    <a:pt x="103" y="14"/>
                    <a:pt x="101" y="14"/>
                  </a:cubicBezTo>
                  <a:cubicBezTo>
                    <a:pt x="0" y="18"/>
                    <a:pt x="5" y="115"/>
                    <a:pt x="5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4" y="139"/>
                    <a:pt x="9" y="163"/>
                    <a:pt x="14" y="188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6" y="176"/>
                    <a:pt x="17" y="164"/>
                    <a:pt x="22" y="150"/>
                  </a:cubicBezTo>
                  <a:cubicBezTo>
                    <a:pt x="22" y="149"/>
                    <a:pt x="22" y="148"/>
                    <a:pt x="23" y="148"/>
                  </a:cubicBezTo>
                  <a:cubicBezTo>
                    <a:pt x="24" y="144"/>
                    <a:pt x="26" y="139"/>
                    <a:pt x="28" y="135"/>
                  </a:cubicBezTo>
                  <a:cubicBezTo>
                    <a:pt x="55" y="81"/>
                    <a:pt x="120" y="98"/>
                    <a:pt x="120" y="98"/>
                  </a:cubicBezTo>
                  <a:cubicBezTo>
                    <a:pt x="120" y="98"/>
                    <a:pt x="186" y="80"/>
                    <a:pt x="213" y="135"/>
                  </a:cubicBezTo>
                  <a:cubicBezTo>
                    <a:pt x="215" y="139"/>
                    <a:pt x="217" y="143"/>
                    <a:pt x="218" y="147"/>
                  </a:cubicBezTo>
                  <a:cubicBezTo>
                    <a:pt x="218" y="148"/>
                    <a:pt x="219" y="149"/>
                    <a:pt x="219" y="150"/>
                  </a:cubicBezTo>
                  <a:cubicBezTo>
                    <a:pt x="224" y="164"/>
                    <a:pt x="225" y="176"/>
                    <a:pt x="225" y="176"/>
                  </a:cubicBezTo>
                  <a:cubicBezTo>
                    <a:pt x="227" y="188"/>
                    <a:pt x="227" y="188"/>
                    <a:pt x="227" y="188"/>
                  </a:cubicBezTo>
                  <a:cubicBezTo>
                    <a:pt x="230" y="172"/>
                    <a:pt x="233" y="157"/>
                    <a:pt x="235" y="142"/>
                  </a:cubicBezTo>
                  <a:cubicBezTo>
                    <a:pt x="235" y="142"/>
                    <a:pt x="235" y="142"/>
                    <a:pt x="235" y="142"/>
                  </a:cubicBezTo>
                  <a:cubicBezTo>
                    <a:pt x="246" y="61"/>
                    <a:pt x="209" y="0"/>
                    <a:pt x="209" y="0"/>
                  </a:cubicBezTo>
                </a:path>
              </a:pathLst>
            </a:custGeom>
            <a:solidFill>
              <a:srgbClr val="582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16" name="íṡļiďê"/>
            <p:cNvGrpSpPr/>
            <p:nvPr/>
          </p:nvGrpSpPr>
          <p:grpSpPr>
            <a:xfrm>
              <a:off x="4126891" y="1490435"/>
              <a:ext cx="4270160" cy="4597626"/>
              <a:chOff x="5046663" y="2697163"/>
              <a:chExt cx="2587625" cy="2786063"/>
            </a:xfrm>
          </p:grpSpPr>
          <p:sp>
            <p:nvSpPr>
              <p:cNvPr id="618" name="ïşļidê"/>
              <p:cNvSpPr/>
              <p:nvPr/>
            </p:nvSpPr>
            <p:spPr bwMode="auto">
              <a:xfrm>
                <a:off x="5046663" y="2987675"/>
                <a:ext cx="1317625" cy="1317625"/>
              </a:xfrm>
              <a:prstGeom prst="ellipse">
                <a:avLst/>
              </a:prstGeom>
              <a:solidFill>
                <a:srgbClr val="FF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9" name="iSľîdê"/>
              <p:cNvSpPr/>
              <p:nvPr/>
            </p:nvSpPr>
            <p:spPr bwMode="auto">
              <a:xfrm>
                <a:off x="5046663" y="2987675"/>
                <a:ext cx="660400" cy="1317625"/>
              </a:xfrm>
              <a:custGeom>
                <a:avLst/>
                <a:gdLst>
                  <a:gd name="T0" fmla="*/ 0 w 200"/>
                  <a:gd name="T1" fmla="*/ 200 h 400"/>
                  <a:gd name="T2" fmla="*/ 200 w 200"/>
                  <a:gd name="T3" fmla="*/ 400 h 400"/>
                  <a:gd name="T4" fmla="*/ 200 w 200"/>
                  <a:gd name="T5" fmla="*/ 0 h 400"/>
                  <a:gd name="T6" fmla="*/ 0 w 200"/>
                  <a:gd name="T7" fmla="*/ 2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0" h="400">
                    <a:moveTo>
                      <a:pt x="0" y="200"/>
                    </a:moveTo>
                    <a:cubicBezTo>
                      <a:pt x="0" y="310"/>
                      <a:pt x="89" y="400"/>
                      <a:pt x="200" y="40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89" y="0"/>
                      <a:pt x="0" y="90"/>
                      <a:pt x="0" y="200"/>
                    </a:cubicBezTo>
                    <a:close/>
                  </a:path>
                </a:pathLst>
              </a:custGeom>
              <a:solidFill>
                <a:srgbClr val="C2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0" name="ïṣḷíďê"/>
              <p:cNvSpPr/>
              <p:nvPr/>
            </p:nvSpPr>
            <p:spPr bwMode="auto">
              <a:xfrm>
                <a:off x="5132388" y="3073400"/>
                <a:ext cx="1144588" cy="1146175"/>
              </a:xfrm>
              <a:prstGeom prst="ellipse">
                <a:avLst/>
              </a:prstGeom>
              <a:solidFill>
                <a:srgbClr val="A4D8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1" name="i$ḷîḑê"/>
              <p:cNvSpPr/>
              <p:nvPr/>
            </p:nvSpPr>
            <p:spPr bwMode="auto">
              <a:xfrm>
                <a:off x="5132388" y="3073400"/>
                <a:ext cx="574675" cy="1146175"/>
              </a:xfrm>
              <a:custGeom>
                <a:avLst/>
                <a:gdLst>
                  <a:gd name="T0" fmla="*/ 174 w 174"/>
                  <a:gd name="T1" fmla="*/ 0 h 348"/>
                  <a:gd name="T2" fmla="*/ 174 w 174"/>
                  <a:gd name="T3" fmla="*/ 0 h 348"/>
                  <a:gd name="T4" fmla="*/ 0 w 174"/>
                  <a:gd name="T5" fmla="*/ 174 h 348"/>
                  <a:gd name="T6" fmla="*/ 174 w 174"/>
                  <a:gd name="T7" fmla="*/ 348 h 348"/>
                  <a:gd name="T8" fmla="*/ 174 w 174"/>
                  <a:gd name="T9" fmla="*/ 348 h 348"/>
                  <a:gd name="T10" fmla="*/ 174 w 174"/>
                  <a:gd name="T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4" h="348">
                    <a:moveTo>
                      <a:pt x="174" y="0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78" y="0"/>
                      <a:pt x="0" y="78"/>
                      <a:pt x="0" y="174"/>
                    </a:cubicBezTo>
                    <a:cubicBezTo>
                      <a:pt x="0" y="270"/>
                      <a:pt x="78" y="348"/>
                      <a:pt x="174" y="348"/>
                    </a:cubicBezTo>
                    <a:cubicBezTo>
                      <a:pt x="174" y="348"/>
                      <a:pt x="174" y="348"/>
                      <a:pt x="174" y="348"/>
                    </a:cubicBez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8EC3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2" name="ï$ļiḍê"/>
              <p:cNvSpPr/>
              <p:nvPr/>
            </p:nvSpPr>
            <p:spPr bwMode="auto">
              <a:xfrm>
                <a:off x="5670550" y="3135313"/>
                <a:ext cx="68263" cy="698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3" name="ïšľîḓê"/>
              <p:cNvSpPr/>
              <p:nvPr/>
            </p:nvSpPr>
            <p:spPr bwMode="auto">
              <a:xfrm>
                <a:off x="5438775" y="3205163"/>
                <a:ext cx="57150" cy="55563"/>
              </a:xfrm>
              <a:custGeom>
                <a:avLst/>
                <a:gdLst>
                  <a:gd name="T0" fmla="*/ 15 w 17"/>
                  <a:gd name="T1" fmla="*/ 5 h 17"/>
                  <a:gd name="T2" fmla="*/ 12 w 17"/>
                  <a:gd name="T3" fmla="*/ 15 h 17"/>
                  <a:gd name="T4" fmla="*/ 2 w 17"/>
                  <a:gd name="T5" fmla="*/ 12 h 17"/>
                  <a:gd name="T6" fmla="*/ 5 w 17"/>
                  <a:gd name="T7" fmla="*/ 2 h 17"/>
                  <a:gd name="T8" fmla="*/ 15 w 17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5" y="5"/>
                    </a:moveTo>
                    <a:cubicBezTo>
                      <a:pt x="17" y="9"/>
                      <a:pt x="15" y="13"/>
                      <a:pt x="12" y="15"/>
                    </a:cubicBezTo>
                    <a:cubicBezTo>
                      <a:pt x="8" y="17"/>
                      <a:pt x="4" y="16"/>
                      <a:pt x="2" y="12"/>
                    </a:cubicBezTo>
                    <a:cubicBezTo>
                      <a:pt x="0" y="9"/>
                      <a:pt x="1" y="4"/>
                      <a:pt x="5" y="2"/>
                    </a:cubicBezTo>
                    <a:cubicBezTo>
                      <a:pt x="8" y="0"/>
                      <a:pt x="13" y="1"/>
                      <a:pt x="15" y="5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4" name="íṩľiḍe"/>
              <p:cNvSpPr/>
              <p:nvPr/>
            </p:nvSpPr>
            <p:spPr bwMode="auto">
              <a:xfrm>
                <a:off x="5264150" y="3379788"/>
                <a:ext cx="55563" cy="55563"/>
              </a:xfrm>
              <a:custGeom>
                <a:avLst/>
                <a:gdLst>
                  <a:gd name="T0" fmla="*/ 12 w 17"/>
                  <a:gd name="T1" fmla="*/ 2 h 17"/>
                  <a:gd name="T2" fmla="*/ 15 w 17"/>
                  <a:gd name="T3" fmla="*/ 12 h 17"/>
                  <a:gd name="T4" fmla="*/ 5 w 17"/>
                  <a:gd name="T5" fmla="*/ 15 h 17"/>
                  <a:gd name="T6" fmla="*/ 2 w 17"/>
                  <a:gd name="T7" fmla="*/ 5 h 17"/>
                  <a:gd name="T8" fmla="*/ 12 w 1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2"/>
                    </a:moveTo>
                    <a:cubicBezTo>
                      <a:pt x="15" y="4"/>
                      <a:pt x="17" y="9"/>
                      <a:pt x="15" y="12"/>
                    </a:cubicBezTo>
                    <a:cubicBezTo>
                      <a:pt x="13" y="16"/>
                      <a:pt x="8" y="17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5" name="îṥḻîḍê"/>
              <p:cNvSpPr/>
              <p:nvPr/>
            </p:nvSpPr>
            <p:spPr bwMode="auto">
              <a:xfrm>
                <a:off x="5191125" y="3613150"/>
                <a:ext cx="69850" cy="69850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6" name="ïsḻíḑe"/>
              <p:cNvSpPr/>
              <p:nvPr/>
            </p:nvSpPr>
            <p:spPr bwMode="auto">
              <a:xfrm>
                <a:off x="5264150" y="3857625"/>
                <a:ext cx="55563" cy="55563"/>
              </a:xfrm>
              <a:custGeom>
                <a:avLst/>
                <a:gdLst>
                  <a:gd name="T0" fmla="*/ 5 w 17"/>
                  <a:gd name="T1" fmla="*/ 2 h 17"/>
                  <a:gd name="T2" fmla="*/ 15 w 17"/>
                  <a:gd name="T3" fmla="*/ 5 h 17"/>
                  <a:gd name="T4" fmla="*/ 12 w 17"/>
                  <a:gd name="T5" fmla="*/ 15 h 17"/>
                  <a:gd name="T6" fmla="*/ 2 w 17"/>
                  <a:gd name="T7" fmla="*/ 12 h 17"/>
                  <a:gd name="T8" fmla="*/ 5 w 1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5" y="2"/>
                    </a:moveTo>
                    <a:cubicBezTo>
                      <a:pt x="8" y="0"/>
                      <a:pt x="13" y="1"/>
                      <a:pt x="15" y="5"/>
                    </a:cubicBezTo>
                    <a:cubicBezTo>
                      <a:pt x="17" y="8"/>
                      <a:pt x="15" y="13"/>
                      <a:pt x="12" y="15"/>
                    </a:cubicBezTo>
                    <a:cubicBezTo>
                      <a:pt x="8" y="17"/>
                      <a:pt x="4" y="16"/>
                      <a:pt x="2" y="12"/>
                    </a:cubicBezTo>
                    <a:cubicBezTo>
                      <a:pt x="0" y="9"/>
                      <a:pt x="1" y="4"/>
                      <a:pt x="5" y="2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7" name="ïṡlîḍê"/>
              <p:cNvSpPr/>
              <p:nvPr/>
            </p:nvSpPr>
            <p:spPr bwMode="auto">
              <a:xfrm>
                <a:off x="5438775" y="4032250"/>
                <a:ext cx="57150" cy="55563"/>
              </a:xfrm>
              <a:custGeom>
                <a:avLst/>
                <a:gdLst>
                  <a:gd name="T0" fmla="*/ 2 w 17"/>
                  <a:gd name="T1" fmla="*/ 5 h 17"/>
                  <a:gd name="T2" fmla="*/ 12 w 17"/>
                  <a:gd name="T3" fmla="*/ 2 h 17"/>
                  <a:gd name="T4" fmla="*/ 15 w 17"/>
                  <a:gd name="T5" fmla="*/ 12 h 17"/>
                  <a:gd name="T6" fmla="*/ 5 w 17"/>
                  <a:gd name="T7" fmla="*/ 15 h 17"/>
                  <a:gd name="T8" fmla="*/ 2 w 17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2" y="5"/>
                    </a:moveTo>
                    <a:cubicBezTo>
                      <a:pt x="4" y="1"/>
                      <a:pt x="8" y="0"/>
                      <a:pt x="12" y="2"/>
                    </a:cubicBezTo>
                    <a:cubicBezTo>
                      <a:pt x="15" y="4"/>
                      <a:pt x="17" y="9"/>
                      <a:pt x="15" y="12"/>
                    </a:cubicBezTo>
                    <a:cubicBezTo>
                      <a:pt x="13" y="16"/>
                      <a:pt x="8" y="17"/>
                      <a:pt x="5" y="15"/>
                    </a:cubicBezTo>
                    <a:cubicBezTo>
                      <a:pt x="1" y="13"/>
                      <a:pt x="0" y="8"/>
                      <a:pt x="2" y="5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8" name="i$ļíḓe"/>
              <p:cNvSpPr/>
              <p:nvPr/>
            </p:nvSpPr>
            <p:spPr bwMode="auto">
              <a:xfrm>
                <a:off x="5670550" y="4087813"/>
                <a:ext cx="68263" cy="698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9" name="î$ḻïdè"/>
              <p:cNvSpPr/>
              <p:nvPr/>
            </p:nvSpPr>
            <p:spPr bwMode="auto">
              <a:xfrm>
                <a:off x="5918200" y="4032250"/>
                <a:ext cx="52388" cy="55563"/>
              </a:xfrm>
              <a:custGeom>
                <a:avLst/>
                <a:gdLst>
                  <a:gd name="T0" fmla="*/ 2 w 16"/>
                  <a:gd name="T1" fmla="*/ 12 h 17"/>
                  <a:gd name="T2" fmla="*/ 4 w 16"/>
                  <a:gd name="T3" fmla="*/ 2 h 17"/>
                  <a:gd name="T4" fmla="*/ 14 w 16"/>
                  <a:gd name="T5" fmla="*/ 5 h 17"/>
                  <a:gd name="T6" fmla="*/ 12 w 16"/>
                  <a:gd name="T7" fmla="*/ 15 h 17"/>
                  <a:gd name="T8" fmla="*/ 2 w 16"/>
                  <a:gd name="T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2" y="12"/>
                    </a:moveTo>
                    <a:cubicBezTo>
                      <a:pt x="0" y="9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16" y="8"/>
                      <a:pt x="15" y="13"/>
                      <a:pt x="12" y="15"/>
                    </a:cubicBezTo>
                    <a:cubicBezTo>
                      <a:pt x="8" y="17"/>
                      <a:pt x="4" y="16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0" name="íSḷîďe"/>
              <p:cNvSpPr/>
              <p:nvPr/>
            </p:nvSpPr>
            <p:spPr bwMode="auto">
              <a:xfrm>
                <a:off x="6092825" y="3857625"/>
                <a:ext cx="52388" cy="55563"/>
              </a:xfrm>
              <a:custGeom>
                <a:avLst/>
                <a:gdLst>
                  <a:gd name="T0" fmla="*/ 4 w 16"/>
                  <a:gd name="T1" fmla="*/ 15 h 17"/>
                  <a:gd name="T2" fmla="*/ 2 w 16"/>
                  <a:gd name="T3" fmla="*/ 5 h 17"/>
                  <a:gd name="T4" fmla="*/ 12 w 16"/>
                  <a:gd name="T5" fmla="*/ 2 h 17"/>
                  <a:gd name="T6" fmla="*/ 14 w 16"/>
                  <a:gd name="T7" fmla="*/ 12 h 17"/>
                  <a:gd name="T8" fmla="*/ 4 w 16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4" y="15"/>
                    </a:moveTo>
                    <a:cubicBezTo>
                      <a:pt x="1" y="13"/>
                      <a:pt x="0" y="8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15" y="4"/>
                      <a:pt x="16" y="9"/>
                      <a:pt x="14" y="12"/>
                    </a:cubicBezTo>
                    <a:cubicBezTo>
                      <a:pt x="12" y="16"/>
                      <a:pt x="8" y="17"/>
                      <a:pt x="4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1" name="ïsḷîdè"/>
              <p:cNvSpPr/>
              <p:nvPr/>
            </p:nvSpPr>
            <p:spPr bwMode="auto">
              <a:xfrm>
                <a:off x="6148388" y="3609975"/>
                <a:ext cx="69850" cy="73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2" name="iṩlíḓè"/>
              <p:cNvSpPr/>
              <p:nvPr/>
            </p:nvSpPr>
            <p:spPr bwMode="auto">
              <a:xfrm>
                <a:off x="6092825" y="3379788"/>
                <a:ext cx="52388" cy="55563"/>
              </a:xfrm>
              <a:custGeom>
                <a:avLst/>
                <a:gdLst>
                  <a:gd name="T0" fmla="*/ 12 w 16"/>
                  <a:gd name="T1" fmla="*/ 15 h 17"/>
                  <a:gd name="T2" fmla="*/ 2 w 16"/>
                  <a:gd name="T3" fmla="*/ 12 h 17"/>
                  <a:gd name="T4" fmla="*/ 4 w 16"/>
                  <a:gd name="T5" fmla="*/ 2 h 17"/>
                  <a:gd name="T6" fmla="*/ 14 w 16"/>
                  <a:gd name="T7" fmla="*/ 5 h 17"/>
                  <a:gd name="T8" fmla="*/ 12 w 16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2" y="15"/>
                    </a:moveTo>
                    <a:cubicBezTo>
                      <a:pt x="8" y="17"/>
                      <a:pt x="4" y="16"/>
                      <a:pt x="2" y="12"/>
                    </a:cubicBezTo>
                    <a:cubicBezTo>
                      <a:pt x="0" y="9"/>
                      <a:pt x="1" y="4"/>
                      <a:pt x="4" y="2"/>
                    </a:cubicBezTo>
                    <a:cubicBezTo>
                      <a:pt x="8" y="0"/>
                      <a:pt x="12" y="1"/>
                      <a:pt x="14" y="5"/>
                    </a:cubicBezTo>
                    <a:cubicBezTo>
                      <a:pt x="16" y="8"/>
                      <a:pt x="15" y="13"/>
                      <a:pt x="12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3" name="îṥ1îďe"/>
              <p:cNvSpPr/>
              <p:nvPr/>
            </p:nvSpPr>
            <p:spPr bwMode="auto">
              <a:xfrm>
                <a:off x="5918200" y="3205163"/>
                <a:ext cx="52388" cy="55563"/>
              </a:xfrm>
              <a:custGeom>
                <a:avLst/>
                <a:gdLst>
                  <a:gd name="T0" fmla="*/ 14 w 16"/>
                  <a:gd name="T1" fmla="*/ 12 h 17"/>
                  <a:gd name="T2" fmla="*/ 4 w 16"/>
                  <a:gd name="T3" fmla="*/ 15 h 17"/>
                  <a:gd name="T4" fmla="*/ 2 w 16"/>
                  <a:gd name="T5" fmla="*/ 5 h 17"/>
                  <a:gd name="T6" fmla="*/ 12 w 16"/>
                  <a:gd name="T7" fmla="*/ 2 h 17"/>
                  <a:gd name="T8" fmla="*/ 14 w 16"/>
                  <a:gd name="T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4" y="12"/>
                    </a:moveTo>
                    <a:cubicBezTo>
                      <a:pt x="12" y="16"/>
                      <a:pt x="8" y="17"/>
                      <a:pt x="4" y="15"/>
                    </a:cubicBezTo>
                    <a:cubicBezTo>
                      <a:pt x="1" y="13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15" y="4"/>
                      <a:pt x="16" y="9"/>
                      <a:pt x="14" y="1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4" name="î$ḷîde"/>
              <p:cNvSpPr/>
              <p:nvPr/>
            </p:nvSpPr>
            <p:spPr bwMode="auto">
              <a:xfrm>
                <a:off x="5670550" y="3135313"/>
                <a:ext cx="36513" cy="69850"/>
              </a:xfrm>
              <a:custGeom>
                <a:avLst/>
                <a:gdLst>
                  <a:gd name="T0" fmla="*/ 0 w 11"/>
                  <a:gd name="T1" fmla="*/ 10 h 21"/>
                  <a:gd name="T2" fmla="*/ 11 w 11"/>
                  <a:gd name="T3" fmla="*/ 21 h 21"/>
                  <a:gd name="T4" fmla="*/ 11 w 11"/>
                  <a:gd name="T5" fmla="*/ 0 h 21"/>
                  <a:gd name="T6" fmla="*/ 0 w 11"/>
                  <a:gd name="T7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1">
                    <a:moveTo>
                      <a:pt x="0" y="10"/>
                    </a:moveTo>
                    <a:cubicBezTo>
                      <a:pt x="0" y="16"/>
                      <a:pt x="5" y="21"/>
                      <a:pt x="11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5" name="ïş1ídé"/>
              <p:cNvSpPr/>
              <p:nvPr/>
            </p:nvSpPr>
            <p:spPr bwMode="auto">
              <a:xfrm>
                <a:off x="5670550" y="4087813"/>
                <a:ext cx="36513" cy="69850"/>
              </a:xfrm>
              <a:custGeom>
                <a:avLst/>
                <a:gdLst>
                  <a:gd name="T0" fmla="*/ 0 w 11"/>
                  <a:gd name="T1" fmla="*/ 11 h 21"/>
                  <a:gd name="T2" fmla="*/ 11 w 11"/>
                  <a:gd name="T3" fmla="*/ 21 h 21"/>
                  <a:gd name="T4" fmla="*/ 11 w 11"/>
                  <a:gd name="T5" fmla="*/ 0 h 21"/>
                  <a:gd name="T6" fmla="*/ 0 w 11"/>
                  <a:gd name="T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1">
                    <a:moveTo>
                      <a:pt x="0" y="11"/>
                    </a:moveTo>
                    <a:cubicBezTo>
                      <a:pt x="0" y="17"/>
                      <a:pt x="5" y="21"/>
                      <a:pt x="11" y="2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6" name="iṡļiďè"/>
              <p:cNvSpPr/>
              <p:nvPr/>
            </p:nvSpPr>
            <p:spPr bwMode="auto">
              <a:xfrm>
                <a:off x="5376863" y="3498850"/>
                <a:ext cx="352425" cy="227013"/>
              </a:xfrm>
              <a:custGeom>
                <a:avLst/>
                <a:gdLst>
                  <a:gd name="T0" fmla="*/ 222 w 222"/>
                  <a:gd name="T1" fmla="*/ 122 h 143"/>
                  <a:gd name="T2" fmla="*/ 212 w 222"/>
                  <a:gd name="T3" fmla="*/ 143 h 143"/>
                  <a:gd name="T4" fmla="*/ 0 w 222"/>
                  <a:gd name="T5" fmla="*/ 20 h 143"/>
                  <a:gd name="T6" fmla="*/ 10 w 222"/>
                  <a:gd name="T7" fmla="*/ 0 h 143"/>
                  <a:gd name="T8" fmla="*/ 222 w 222"/>
                  <a:gd name="T9" fmla="*/ 12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143">
                    <a:moveTo>
                      <a:pt x="222" y="122"/>
                    </a:moveTo>
                    <a:lnTo>
                      <a:pt x="212" y="143"/>
                    </a:lnTo>
                    <a:lnTo>
                      <a:pt x="0" y="20"/>
                    </a:lnTo>
                    <a:lnTo>
                      <a:pt x="10" y="0"/>
                    </a:lnTo>
                    <a:lnTo>
                      <a:pt x="222" y="122"/>
                    </a:lnTo>
                    <a:close/>
                  </a:path>
                </a:pathLst>
              </a:custGeom>
              <a:solidFill>
                <a:srgbClr val="3016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7" name="iṡ1íḍè"/>
              <p:cNvSpPr/>
              <p:nvPr/>
            </p:nvSpPr>
            <p:spPr bwMode="auto">
              <a:xfrm>
                <a:off x="5692775" y="3557588"/>
                <a:ext cx="258763" cy="168275"/>
              </a:xfrm>
              <a:custGeom>
                <a:avLst/>
                <a:gdLst>
                  <a:gd name="T0" fmla="*/ 11 w 163"/>
                  <a:gd name="T1" fmla="*/ 106 h 106"/>
                  <a:gd name="T2" fmla="*/ 0 w 163"/>
                  <a:gd name="T3" fmla="*/ 85 h 106"/>
                  <a:gd name="T4" fmla="*/ 150 w 163"/>
                  <a:gd name="T5" fmla="*/ 0 h 106"/>
                  <a:gd name="T6" fmla="*/ 163 w 163"/>
                  <a:gd name="T7" fmla="*/ 19 h 106"/>
                  <a:gd name="T8" fmla="*/ 11 w 163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06">
                    <a:moveTo>
                      <a:pt x="11" y="106"/>
                    </a:moveTo>
                    <a:lnTo>
                      <a:pt x="0" y="85"/>
                    </a:lnTo>
                    <a:lnTo>
                      <a:pt x="150" y="0"/>
                    </a:lnTo>
                    <a:lnTo>
                      <a:pt x="163" y="19"/>
                    </a:lnTo>
                    <a:lnTo>
                      <a:pt x="11" y="106"/>
                    </a:lnTo>
                    <a:close/>
                  </a:path>
                </a:pathLst>
              </a:custGeom>
              <a:solidFill>
                <a:srgbClr val="542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8" name="ï$ľîḍé"/>
              <p:cNvSpPr/>
              <p:nvPr/>
            </p:nvSpPr>
            <p:spPr bwMode="auto">
              <a:xfrm>
                <a:off x="6350000" y="3854450"/>
                <a:ext cx="366713" cy="731838"/>
              </a:xfrm>
              <a:custGeom>
                <a:avLst/>
                <a:gdLst>
                  <a:gd name="T0" fmla="*/ 56 w 111"/>
                  <a:gd name="T1" fmla="*/ 0 h 222"/>
                  <a:gd name="T2" fmla="*/ 111 w 111"/>
                  <a:gd name="T3" fmla="*/ 29 h 222"/>
                  <a:gd name="T4" fmla="*/ 108 w 111"/>
                  <a:gd name="T5" fmla="*/ 29 h 222"/>
                  <a:gd name="T6" fmla="*/ 0 w 111"/>
                  <a:gd name="T7" fmla="*/ 222 h 222"/>
                  <a:gd name="T8" fmla="*/ 0 w 111"/>
                  <a:gd name="T9" fmla="*/ 29 h 222"/>
                  <a:gd name="T10" fmla="*/ 56 w 111"/>
                  <a:gd name="T11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222">
                    <a:moveTo>
                      <a:pt x="56" y="0"/>
                    </a:moveTo>
                    <a:cubicBezTo>
                      <a:pt x="56" y="0"/>
                      <a:pt x="82" y="14"/>
                      <a:pt x="111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6" y="0"/>
                      <a:pt x="56" y="0"/>
                      <a:pt x="56" y="0"/>
                    </a:cubicBezTo>
                  </a:path>
                </a:pathLst>
              </a:custGeom>
              <a:solidFill>
                <a:srgbClr val="E1ED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9" name="íṧ1îďé"/>
              <p:cNvSpPr/>
              <p:nvPr/>
            </p:nvSpPr>
            <p:spPr bwMode="auto">
              <a:xfrm>
                <a:off x="6350000" y="3949700"/>
                <a:ext cx="1284288" cy="1474788"/>
              </a:xfrm>
              <a:custGeom>
                <a:avLst/>
                <a:gdLst>
                  <a:gd name="T0" fmla="*/ 173 w 389"/>
                  <a:gd name="T1" fmla="*/ 244 h 447"/>
                  <a:gd name="T2" fmla="*/ 168 w 389"/>
                  <a:gd name="T3" fmla="*/ 245 h 447"/>
                  <a:gd name="T4" fmla="*/ 167 w 389"/>
                  <a:gd name="T5" fmla="*/ 246 h 447"/>
                  <a:gd name="T6" fmla="*/ 0 w 389"/>
                  <a:gd name="T7" fmla="*/ 324 h 447"/>
                  <a:gd name="T8" fmla="*/ 0 w 389"/>
                  <a:gd name="T9" fmla="*/ 193 h 447"/>
                  <a:gd name="T10" fmla="*/ 108 w 389"/>
                  <a:gd name="T11" fmla="*/ 0 h 447"/>
                  <a:gd name="T12" fmla="*/ 112 w 389"/>
                  <a:gd name="T13" fmla="*/ 0 h 447"/>
                  <a:gd name="T14" fmla="*/ 196 w 389"/>
                  <a:gd name="T15" fmla="*/ 45 h 447"/>
                  <a:gd name="T16" fmla="*/ 225 w 389"/>
                  <a:gd name="T17" fmla="*/ 78 h 447"/>
                  <a:gd name="T18" fmla="*/ 263 w 389"/>
                  <a:gd name="T19" fmla="*/ 135 h 447"/>
                  <a:gd name="T20" fmla="*/ 345 w 389"/>
                  <a:gd name="T21" fmla="*/ 273 h 447"/>
                  <a:gd name="T22" fmla="*/ 345 w 389"/>
                  <a:gd name="T23" fmla="*/ 366 h 447"/>
                  <a:gd name="T24" fmla="*/ 271 w 389"/>
                  <a:gd name="T25" fmla="*/ 405 h 447"/>
                  <a:gd name="T26" fmla="*/ 176 w 389"/>
                  <a:gd name="T27" fmla="*/ 447 h 447"/>
                  <a:gd name="T28" fmla="*/ 175 w 389"/>
                  <a:gd name="T29" fmla="*/ 447 h 447"/>
                  <a:gd name="T30" fmla="*/ 175 w 389"/>
                  <a:gd name="T31" fmla="*/ 447 h 447"/>
                  <a:gd name="T32" fmla="*/ 171 w 389"/>
                  <a:gd name="T33" fmla="*/ 423 h 447"/>
                  <a:gd name="T34" fmla="*/ 164 w 389"/>
                  <a:gd name="T35" fmla="*/ 380 h 447"/>
                  <a:gd name="T36" fmla="*/ 156 w 389"/>
                  <a:gd name="T37" fmla="*/ 332 h 447"/>
                  <a:gd name="T38" fmla="*/ 164 w 389"/>
                  <a:gd name="T39" fmla="*/ 331 h 447"/>
                  <a:gd name="T40" fmla="*/ 186 w 389"/>
                  <a:gd name="T41" fmla="*/ 326 h 447"/>
                  <a:gd name="T42" fmla="*/ 221 w 389"/>
                  <a:gd name="T43" fmla="*/ 307 h 447"/>
                  <a:gd name="T44" fmla="*/ 173 w 389"/>
                  <a:gd name="T45" fmla="*/ 244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9" h="447">
                    <a:moveTo>
                      <a:pt x="173" y="244"/>
                    </a:moveTo>
                    <a:cubicBezTo>
                      <a:pt x="172" y="244"/>
                      <a:pt x="170" y="244"/>
                      <a:pt x="168" y="245"/>
                    </a:cubicBezTo>
                    <a:cubicBezTo>
                      <a:pt x="168" y="245"/>
                      <a:pt x="167" y="245"/>
                      <a:pt x="167" y="246"/>
                    </a:cubicBezTo>
                    <a:cubicBezTo>
                      <a:pt x="134" y="256"/>
                      <a:pt x="0" y="324"/>
                      <a:pt x="0" y="324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3" y="17"/>
                      <a:pt x="186" y="39"/>
                      <a:pt x="196" y="45"/>
                    </a:cubicBezTo>
                    <a:cubicBezTo>
                      <a:pt x="205" y="51"/>
                      <a:pt x="213" y="60"/>
                      <a:pt x="225" y="78"/>
                    </a:cubicBezTo>
                    <a:cubicBezTo>
                      <a:pt x="234" y="92"/>
                      <a:pt x="246" y="110"/>
                      <a:pt x="263" y="135"/>
                    </a:cubicBezTo>
                    <a:cubicBezTo>
                      <a:pt x="303" y="191"/>
                      <a:pt x="345" y="273"/>
                      <a:pt x="345" y="273"/>
                    </a:cubicBezTo>
                    <a:cubicBezTo>
                      <a:pt x="345" y="273"/>
                      <a:pt x="389" y="336"/>
                      <a:pt x="345" y="366"/>
                    </a:cubicBezTo>
                    <a:cubicBezTo>
                      <a:pt x="329" y="377"/>
                      <a:pt x="300" y="391"/>
                      <a:pt x="271" y="405"/>
                    </a:cubicBezTo>
                    <a:cubicBezTo>
                      <a:pt x="227" y="426"/>
                      <a:pt x="181" y="445"/>
                      <a:pt x="176" y="447"/>
                    </a:cubicBezTo>
                    <a:cubicBezTo>
                      <a:pt x="175" y="447"/>
                      <a:pt x="175" y="447"/>
                      <a:pt x="175" y="447"/>
                    </a:cubicBezTo>
                    <a:cubicBezTo>
                      <a:pt x="175" y="447"/>
                      <a:pt x="175" y="447"/>
                      <a:pt x="175" y="447"/>
                    </a:cubicBezTo>
                    <a:cubicBezTo>
                      <a:pt x="171" y="423"/>
                      <a:pt x="171" y="423"/>
                      <a:pt x="171" y="423"/>
                    </a:cubicBezTo>
                    <a:cubicBezTo>
                      <a:pt x="164" y="380"/>
                      <a:pt x="164" y="380"/>
                      <a:pt x="164" y="380"/>
                    </a:cubicBezTo>
                    <a:cubicBezTo>
                      <a:pt x="156" y="332"/>
                      <a:pt x="156" y="332"/>
                      <a:pt x="156" y="332"/>
                    </a:cubicBezTo>
                    <a:cubicBezTo>
                      <a:pt x="156" y="332"/>
                      <a:pt x="159" y="332"/>
                      <a:pt x="164" y="331"/>
                    </a:cubicBezTo>
                    <a:cubicBezTo>
                      <a:pt x="169" y="330"/>
                      <a:pt x="177" y="328"/>
                      <a:pt x="186" y="326"/>
                    </a:cubicBezTo>
                    <a:cubicBezTo>
                      <a:pt x="204" y="321"/>
                      <a:pt x="223" y="314"/>
                      <a:pt x="221" y="307"/>
                    </a:cubicBezTo>
                    <a:cubicBezTo>
                      <a:pt x="217" y="294"/>
                      <a:pt x="188" y="244"/>
                      <a:pt x="173" y="244"/>
                    </a:cubicBezTo>
                  </a:path>
                </a:pathLst>
              </a:custGeom>
              <a:solidFill>
                <a:srgbClr val="235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0" name="í$1îḓe"/>
              <p:cNvSpPr/>
              <p:nvPr/>
            </p:nvSpPr>
            <p:spPr bwMode="auto">
              <a:xfrm>
                <a:off x="5986463" y="3854450"/>
                <a:ext cx="363538" cy="731838"/>
              </a:xfrm>
              <a:custGeom>
                <a:avLst/>
                <a:gdLst>
                  <a:gd name="T0" fmla="*/ 55 w 110"/>
                  <a:gd name="T1" fmla="*/ 0 h 222"/>
                  <a:gd name="T2" fmla="*/ 0 w 110"/>
                  <a:gd name="T3" fmla="*/ 29 h 222"/>
                  <a:gd name="T4" fmla="*/ 3 w 110"/>
                  <a:gd name="T5" fmla="*/ 29 h 222"/>
                  <a:gd name="T6" fmla="*/ 110 w 110"/>
                  <a:gd name="T7" fmla="*/ 222 h 222"/>
                  <a:gd name="T8" fmla="*/ 110 w 110"/>
                  <a:gd name="T9" fmla="*/ 29 h 222"/>
                  <a:gd name="T10" fmla="*/ 55 w 110"/>
                  <a:gd name="T11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222">
                    <a:moveTo>
                      <a:pt x="55" y="0"/>
                    </a:moveTo>
                    <a:cubicBezTo>
                      <a:pt x="55" y="0"/>
                      <a:pt x="29" y="14"/>
                      <a:pt x="0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110" y="222"/>
                      <a:pt x="110" y="222"/>
                      <a:pt x="110" y="222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55" y="0"/>
                      <a:pt x="55" y="0"/>
                      <a:pt x="55" y="0"/>
                    </a:cubicBezTo>
                  </a:path>
                </a:pathLst>
              </a:custGeom>
              <a:solidFill>
                <a:srgbClr val="CFE8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1" name="íṥľîdè"/>
              <p:cNvSpPr/>
              <p:nvPr/>
            </p:nvSpPr>
            <p:spPr bwMode="auto">
              <a:xfrm>
                <a:off x="6169025" y="3613150"/>
                <a:ext cx="366713" cy="342900"/>
              </a:xfrm>
              <a:custGeom>
                <a:avLst/>
                <a:gdLst>
                  <a:gd name="T0" fmla="*/ 106 w 111"/>
                  <a:gd name="T1" fmla="*/ 7 h 104"/>
                  <a:gd name="T2" fmla="*/ 56 w 111"/>
                  <a:gd name="T3" fmla="*/ 0 h 104"/>
                  <a:gd name="T4" fmla="*/ 6 w 111"/>
                  <a:gd name="T5" fmla="*/ 7 h 104"/>
                  <a:gd name="T6" fmla="*/ 0 w 111"/>
                  <a:gd name="T7" fmla="*/ 73 h 104"/>
                  <a:gd name="T8" fmla="*/ 56 w 111"/>
                  <a:gd name="T9" fmla="*/ 102 h 104"/>
                  <a:gd name="T10" fmla="*/ 111 w 111"/>
                  <a:gd name="T11" fmla="*/ 73 h 104"/>
                  <a:gd name="T12" fmla="*/ 106 w 111"/>
                  <a:gd name="T13" fmla="*/ 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04">
                    <a:moveTo>
                      <a:pt x="106" y="7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9" y="52"/>
                      <a:pt x="0" y="73"/>
                    </a:cubicBezTo>
                    <a:cubicBezTo>
                      <a:pt x="0" y="73"/>
                      <a:pt x="27" y="104"/>
                      <a:pt x="56" y="102"/>
                    </a:cubicBezTo>
                    <a:cubicBezTo>
                      <a:pt x="84" y="104"/>
                      <a:pt x="111" y="73"/>
                      <a:pt x="111" y="73"/>
                    </a:cubicBezTo>
                    <a:cubicBezTo>
                      <a:pt x="102" y="52"/>
                      <a:pt x="106" y="7"/>
                      <a:pt x="106" y="7"/>
                    </a:cubicBezTo>
                  </a:path>
                </a:pathLst>
              </a:custGeom>
              <a:solidFill>
                <a:srgbClr val="F4C2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2" name="îṡḷîḑé"/>
              <p:cNvSpPr/>
              <p:nvPr/>
            </p:nvSpPr>
            <p:spPr bwMode="auto">
              <a:xfrm>
                <a:off x="5927725" y="2736850"/>
                <a:ext cx="847725" cy="1062038"/>
              </a:xfrm>
              <a:custGeom>
                <a:avLst/>
                <a:gdLst>
                  <a:gd name="T0" fmla="*/ 237 w 257"/>
                  <a:gd name="T1" fmla="*/ 162 h 322"/>
                  <a:gd name="T2" fmla="*/ 235 w 257"/>
                  <a:gd name="T3" fmla="*/ 162 h 322"/>
                  <a:gd name="T4" fmla="*/ 238 w 257"/>
                  <a:gd name="T5" fmla="*/ 140 h 322"/>
                  <a:gd name="T6" fmla="*/ 128 w 257"/>
                  <a:gd name="T7" fmla="*/ 0 h 322"/>
                  <a:gd name="T8" fmla="*/ 19 w 257"/>
                  <a:gd name="T9" fmla="*/ 140 h 322"/>
                  <a:gd name="T10" fmla="*/ 22 w 257"/>
                  <a:gd name="T11" fmla="*/ 162 h 322"/>
                  <a:gd name="T12" fmla="*/ 20 w 257"/>
                  <a:gd name="T13" fmla="*/ 162 h 322"/>
                  <a:gd name="T14" fmla="*/ 7 w 257"/>
                  <a:gd name="T15" fmla="*/ 197 h 322"/>
                  <a:gd name="T16" fmla="*/ 18 w 257"/>
                  <a:gd name="T17" fmla="*/ 219 h 322"/>
                  <a:gd name="T18" fmla="*/ 30 w 257"/>
                  <a:gd name="T19" fmla="*/ 228 h 322"/>
                  <a:gd name="T20" fmla="*/ 31 w 257"/>
                  <a:gd name="T21" fmla="*/ 241 h 322"/>
                  <a:gd name="T22" fmla="*/ 89 w 257"/>
                  <a:gd name="T23" fmla="*/ 310 h 322"/>
                  <a:gd name="T24" fmla="*/ 121 w 257"/>
                  <a:gd name="T25" fmla="*/ 317 h 322"/>
                  <a:gd name="T26" fmla="*/ 128 w 257"/>
                  <a:gd name="T27" fmla="*/ 317 h 322"/>
                  <a:gd name="T28" fmla="*/ 136 w 257"/>
                  <a:gd name="T29" fmla="*/ 317 h 322"/>
                  <a:gd name="T30" fmla="*/ 168 w 257"/>
                  <a:gd name="T31" fmla="*/ 310 h 322"/>
                  <a:gd name="T32" fmla="*/ 226 w 257"/>
                  <a:gd name="T33" fmla="*/ 241 h 322"/>
                  <a:gd name="T34" fmla="*/ 227 w 257"/>
                  <a:gd name="T35" fmla="*/ 228 h 322"/>
                  <a:gd name="T36" fmla="*/ 239 w 257"/>
                  <a:gd name="T37" fmla="*/ 219 h 322"/>
                  <a:gd name="T38" fmla="*/ 250 w 257"/>
                  <a:gd name="T39" fmla="*/ 197 h 322"/>
                  <a:gd name="T40" fmla="*/ 237 w 257"/>
                  <a:gd name="T41" fmla="*/ 16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7" h="322">
                    <a:moveTo>
                      <a:pt x="237" y="162"/>
                    </a:moveTo>
                    <a:cubicBezTo>
                      <a:pt x="235" y="162"/>
                      <a:pt x="235" y="162"/>
                      <a:pt x="235" y="162"/>
                    </a:cubicBezTo>
                    <a:cubicBezTo>
                      <a:pt x="236" y="154"/>
                      <a:pt x="237" y="147"/>
                      <a:pt x="238" y="140"/>
                    </a:cubicBezTo>
                    <a:cubicBezTo>
                      <a:pt x="242" y="104"/>
                      <a:pt x="253" y="0"/>
                      <a:pt x="128" y="0"/>
                    </a:cubicBezTo>
                    <a:cubicBezTo>
                      <a:pt x="4" y="0"/>
                      <a:pt x="15" y="104"/>
                      <a:pt x="19" y="140"/>
                    </a:cubicBezTo>
                    <a:cubicBezTo>
                      <a:pt x="20" y="147"/>
                      <a:pt x="21" y="154"/>
                      <a:pt x="22" y="162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1" y="148"/>
                      <a:pt x="0" y="184"/>
                      <a:pt x="7" y="197"/>
                    </a:cubicBezTo>
                    <a:cubicBezTo>
                      <a:pt x="14" y="207"/>
                      <a:pt x="14" y="208"/>
                      <a:pt x="18" y="219"/>
                    </a:cubicBezTo>
                    <a:cubicBezTo>
                      <a:pt x="21" y="228"/>
                      <a:pt x="26" y="229"/>
                      <a:pt x="30" y="228"/>
                    </a:cubicBezTo>
                    <a:cubicBezTo>
                      <a:pt x="30" y="233"/>
                      <a:pt x="31" y="237"/>
                      <a:pt x="31" y="241"/>
                    </a:cubicBezTo>
                    <a:cubicBezTo>
                      <a:pt x="33" y="260"/>
                      <a:pt x="79" y="298"/>
                      <a:pt x="89" y="310"/>
                    </a:cubicBezTo>
                    <a:cubicBezTo>
                      <a:pt x="99" y="322"/>
                      <a:pt x="115" y="317"/>
                      <a:pt x="121" y="317"/>
                    </a:cubicBezTo>
                    <a:cubicBezTo>
                      <a:pt x="126" y="317"/>
                      <a:pt x="128" y="317"/>
                      <a:pt x="128" y="317"/>
                    </a:cubicBezTo>
                    <a:cubicBezTo>
                      <a:pt x="128" y="317"/>
                      <a:pt x="131" y="317"/>
                      <a:pt x="136" y="317"/>
                    </a:cubicBezTo>
                    <a:cubicBezTo>
                      <a:pt x="142" y="317"/>
                      <a:pt x="158" y="322"/>
                      <a:pt x="168" y="310"/>
                    </a:cubicBezTo>
                    <a:cubicBezTo>
                      <a:pt x="178" y="298"/>
                      <a:pt x="224" y="260"/>
                      <a:pt x="226" y="241"/>
                    </a:cubicBezTo>
                    <a:cubicBezTo>
                      <a:pt x="226" y="237"/>
                      <a:pt x="227" y="233"/>
                      <a:pt x="227" y="228"/>
                    </a:cubicBezTo>
                    <a:cubicBezTo>
                      <a:pt x="231" y="229"/>
                      <a:pt x="236" y="228"/>
                      <a:pt x="239" y="219"/>
                    </a:cubicBezTo>
                    <a:cubicBezTo>
                      <a:pt x="243" y="208"/>
                      <a:pt x="243" y="207"/>
                      <a:pt x="250" y="197"/>
                    </a:cubicBezTo>
                    <a:cubicBezTo>
                      <a:pt x="257" y="184"/>
                      <a:pt x="256" y="148"/>
                      <a:pt x="237" y="162"/>
                    </a:cubicBezTo>
                  </a:path>
                </a:pathLst>
              </a:custGeom>
              <a:solidFill>
                <a:srgbClr val="F4C2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3" name="iśḷíḓê"/>
              <p:cNvSpPr/>
              <p:nvPr/>
            </p:nvSpPr>
            <p:spPr bwMode="auto">
              <a:xfrm>
                <a:off x="5997575" y="3217863"/>
                <a:ext cx="709613" cy="581025"/>
              </a:xfrm>
              <a:custGeom>
                <a:avLst/>
                <a:gdLst>
                  <a:gd name="T0" fmla="*/ 212 w 215"/>
                  <a:gd name="T1" fmla="*/ 4 h 176"/>
                  <a:gd name="T2" fmla="*/ 199 w 215"/>
                  <a:gd name="T3" fmla="*/ 76 h 176"/>
                  <a:gd name="T4" fmla="*/ 167 w 215"/>
                  <a:gd name="T5" fmla="*/ 127 h 176"/>
                  <a:gd name="T6" fmla="*/ 131 w 215"/>
                  <a:gd name="T7" fmla="*/ 144 h 176"/>
                  <a:gd name="T8" fmla="*/ 84 w 215"/>
                  <a:gd name="T9" fmla="*/ 144 h 176"/>
                  <a:gd name="T10" fmla="*/ 48 w 215"/>
                  <a:gd name="T11" fmla="*/ 127 h 176"/>
                  <a:gd name="T12" fmla="*/ 16 w 215"/>
                  <a:gd name="T13" fmla="*/ 76 h 176"/>
                  <a:gd name="T14" fmla="*/ 3 w 215"/>
                  <a:gd name="T15" fmla="*/ 4 h 176"/>
                  <a:gd name="T16" fmla="*/ 0 w 215"/>
                  <a:gd name="T17" fmla="*/ 6 h 176"/>
                  <a:gd name="T18" fmla="*/ 1 w 215"/>
                  <a:gd name="T19" fmla="*/ 16 h 176"/>
                  <a:gd name="T20" fmla="*/ 9 w 215"/>
                  <a:gd name="T21" fmla="*/ 82 h 176"/>
                  <a:gd name="T22" fmla="*/ 10 w 215"/>
                  <a:gd name="T23" fmla="*/ 95 h 176"/>
                  <a:gd name="T24" fmla="*/ 12 w 215"/>
                  <a:gd name="T25" fmla="*/ 100 h 176"/>
                  <a:gd name="T26" fmla="*/ 22 w 215"/>
                  <a:gd name="T27" fmla="*/ 117 h 176"/>
                  <a:gd name="T28" fmla="*/ 68 w 215"/>
                  <a:gd name="T29" fmla="*/ 164 h 176"/>
                  <a:gd name="T30" fmla="*/ 100 w 215"/>
                  <a:gd name="T31" fmla="*/ 171 h 176"/>
                  <a:gd name="T32" fmla="*/ 107 w 215"/>
                  <a:gd name="T33" fmla="*/ 171 h 176"/>
                  <a:gd name="T34" fmla="*/ 115 w 215"/>
                  <a:gd name="T35" fmla="*/ 171 h 176"/>
                  <a:gd name="T36" fmla="*/ 147 w 215"/>
                  <a:gd name="T37" fmla="*/ 164 h 176"/>
                  <a:gd name="T38" fmla="*/ 193 w 215"/>
                  <a:gd name="T39" fmla="*/ 117 h 176"/>
                  <a:gd name="T40" fmla="*/ 203 w 215"/>
                  <a:gd name="T41" fmla="*/ 100 h 176"/>
                  <a:gd name="T42" fmla="*/ 205 w 215"/>
                  <a:gd name="T43" fmla="*/ 95 h 176"/>
                  <a:gd name="T44" fmla="*/ 206 w 215"/>
                  <a:gd name="T45" fmla="*/ 82 h 176"/>
                  <a:gd name="T46" fmla="*/ 214 w 215"/>
                  <a:gd name="T47" fmla="*/ 16 h 176"/>
                  <a:gd name="T48" fmla="*/ 215 w 215"/>
                  <a:gd name="T49" fmla="*/ 6 h 176"/>
                  <a:gd name="T50" fmla="*/ 212 w 215"/>
                  <a:gd name="T51" fmla="*/ 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5" h="176">
                    <a:moveTo>
                      <a:pt x="212" y="4"/>
                    </a:moveTo>
                    <a:cubicBezTo>
                      <a:pt x="212" y="10"/>
                      <a:pt x="200" y="60"/>
                      <a:pt x="199" y="76"/>
                    </a:cubicBezTo>
                    <a:cubicBezTo>
                      <a:pt x="195" y="106"/>
                      <a:pt x="173" y="120"/>
                      <a:pt x="167" y="127"/>
                    </a:cubicBezTo>
                    <a:cubicBezTo>
                      <a:pt x="161" y="134"/>
                      <a:pt x="140" y="140"/>
                      <a:pt x="131" y="144"/>
                    </a:cubicBezTo>
                    <a:cubicBezTo>
                      <a:pt x="122" y="147"/>
                      <a:pt x="93" y="147"/>
                      <a:pt x="84" y="144"/>
                    </a:cubicBezTo>
                    <a:cubicBezTo>
                      <a:pt x="75" y="140"/>
                      <a:pt x="54" y="134"/>
                      <a:pt x="48" y="127"/>
                    </a:cubicBezTo>
                    <a:cubicBezTo>
                      <a:pt x="42" y="120"/>
                      <a:pt x="20" y="106"/>
                      <a:pt x="16" y="76"/>
                    </a:cubicBezTo>
                    <a:cubicBezTo>
                      <a:pt x="15" y="60"/>
                      <a:pt x="3" y="10"/>
                      <a:pt x="3" y="4"/>
                    </a:cubicBezTo>
                    <a:cubicBezTo>
                      <a:pt x="3" y="0"/>
                      <a:pt x="1" y="1"/>
                      <a:pt x="0" y="6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16"/>
                      <a:pt x="8" y="82"/>
                      <a:pt x="9" y="82"/>
                    </a:cubicBezTo>
                    <a:cubicBezTo>
                      <a:pt x="9" y="87"/>
                      <a:pt x="10" y="91"/>
                      <a:pt x="10" y="95"/>
                    </a:cubicBezTo>
                    <a:cubicBezTo>
                      <a:pt x="10" y="96"/>
                      <a:pt x="11" y="98"/>
                      <a:pt x="12" y="100"/>
                    </a:cubicBezTo>
                    <a:cubicBezTo>
                      <a:pt x="14" y="104"/>
                      <a:pt x="18" y="110"/>
                      <a:pt x="22" y="117"/>
                    </a:cubicBezTo>
                    <a:cubicBezTo>
                      <a:pt x="37" y="135"/>
                      <a:pt x="61" y="156"/>
                      <a:pt x="68" y="164"/>
                    </a:cubicBezTo>
                    <a:cubicBezTo>
                      <a:pt x="78" y="176"/>
                      <a:pt x="94" y="171"/>
                      <a:pt x="100" y="171"/>
                    </a:cubicBezTo>
                    <a:cubicBezTo>
                      <a:pt x="105" y="171"/>
                      <a:pt x="107" y="171"/>
                      <a:pt x="107" y="171"/>
                    </a:cubicBezTo>
                    <a:cubicBezTo>
                      <a:pt x="107" y="171"/>
                      <a:pt x="110" y="171"/>
                      <a:pt x="115" y="171"/>
                    </a:cubicBezTo>
                    <a:cubicBezTo>
                      <a:pt x="121" y="171"/>
                      <a:pt x="137" y="176"/>
                      <a:pt x="147" y="164"/>
                    </a:cubicBezTo>
                    <a:cubicBezTo>
                      <a:pt x="154" y="156"/>
                      <a:pt x="178" y="135"/>
                      <a:pt x="193" y="117"/>
                    </a:cubicBezTo>
                    <a:cubicBezTo>
                      <a:pt x="197" y="110"/>
                      <a:pt x="201" y="104"/>
                      <a:pt x="203" y="100"/>
                    </a:cubicBezTo>
                    <a:cubicBezTo>
                      <a:pt x="204" y="98"/>
                      <a:pt x="205" y="96"/>
                      <a:pt x="205" y="95"/>
                    </a:cubicBezTo>
                    <a:cubicBezTo>
                      <a:pt x="205" y="91"/>
                      <a:pt x="206" y="87"/>
                      <a:pt x="206" y="82"/>
                    </a:cubicBezTo>
                    <a:cubicBezTo>
                      <a:pt x="207" y="82"/>
                      <a:pt x="214" y="16"/>
                      <a:pt x="214" y="16"/>
                    </a:cubicBezTo>
                    <a:cubicBezTo>
                      <a:pt x="214" y="12"/>
                      <a:pt x="215" y="9"/>
                      <a:pt x="215" y="6"/>
                    </a:cubicBezTo>
                    <a:cubicBezTo>
                      <a:pt x="214" y="1"/>
                      <a:pt x="212" y="0"/>
                      <a:pt x="212" y="4"/>
                    </a:cubicBezTo>
                  </a:path>
                </a:pathLst>
              </a:custGeom>
              <a:solidFill>
                <a:srgbClr val="582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4" name="ïśļídè"/>
              <p:cNvSpPr/>
              <p:nvPr/>
            </p:nvSpPr>
            <p:spPr bwMode="auto">
              <a:xfrm>
                <a:off x="6199188" y="3527425"/>
                <a:ext cx="306388" cy="168275"/>
              </a:xfrm>
              <a:custGeom>
                <a:avLst/>
                <a:gdLst>
                  <a:gd name="T0" fmla="*/ 79 w 93"/>
                  <a:gd name="T1" fmla="*/ 16 h 51"/>
                  <a:gd name="T2" fmla="*/ 46 w 93"/>
                  <a:gd name="T3" fmla="*/ 0 h 51"/>
                  <a:gd name="T4" fmla="*/ 14 w 93"/>
                  <a:gd name="T5" fmla="*/ 16 h 51"/>
                  <a:gd name="T6" fmla="*/ 14 w 93"/>
                  <a:gd name="T7" fmla="*/ 51 h 51"/>
                  <a:gd name="T8" fmla="*/ 17 w 93"/>
                  <a:gd name="T9" fmla="*/ 47 h 51"/>
                  <a:gd name="T10" fmla="*/ 46 w 93"/>
                  <a:gd name="T11" fmla="*/ 15 h 51"/>
                  <a:gd name="T12" fmla="*/ 76 w 93"/>
                  <a:gd name="T13" fmla="*/ 47 h 51"/>
                  <a:gd name="T14" fmla="*/ 79 w 93"/>
                  <a:gd name="T15" fmla="*/ 51 h 51"/>
                  <a:gd name="T16" fmla="*/ 79 w 93"/>
                  <a:gd name="T17" fmla="*/ 1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51">
                    <a:moveTo>
                      <a:pt x="79" y="16"/>
                    </a:moveTo>
                    <a:cubicBezTo>
                      <a:pt x="66" y="3"/>
                      <a:pt x="46" y="0"/>
                      <a:pt x="46" y="0"/>
                    </a:cubicBezTo>
                    <a:cubicBezTo>
                      <a:pt x="46" y="0"/>
                      <a:pt x="27" y="3"/>
                      <a:pt x="14" y="16"/>
                    </a:cubicBezTo>
                    <a:cubicBezTo>
                      <a:pt x="0" y="29"/>
                      <a:pt x="14" y="51"/>
                      <a:pt x="14" y="51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" y="17"/>
                      <a:pt x="46" y="15"/>
                      <a:pt x="46" y="15"/>
                    </a:cubicBezTo>
                    <a:cubicBezTo>
                      <a:pt x="46" y="15"/>
                      <a:pt x="91" y="17"/>
                      <a:pt x="76" y="47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9" y="51"/>
                      <a:pt x="93" y="29"/>
                      <a:pt x="79" y="16"/>
                    </a:cubicBezTo>
                  </a:path>
                </a:pathLst>
              </a:custGeom>
              <a:solidFill>
                <a:srgbClr val="582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5" name="íṥľïďé"/>
              <p:cNvSpPr/>
              <p:nvPr/>
            </p:nvSpPr>
            <p:spPr bwMode="auto">
              <a:xfrm>
                <a:off x="6273800" y="3676650"/>
                <a:ext cx="155575" cy="68263"/>
              </a:xfrm>
              <a:custGeom>
                <a:avLst/>
                <a:gdLst>
                  <a:gd name="T0" fmla="*/ 34 w 47"/>
                  <a:gd name="T1" fmla="*/ 5 h 21"/>
                  <a:gd name="T2" fmla="*/ 23 w 47"/>
                  <a:gd name="T3" fmla="*/ 1 h 21"/>
                  <a:gd name="T4" fmla="*/ 13 w 47"/>
                  <a:gd name="T5" fmla="*/ 5 h 21"/>
                  <a:gd name="T6" fmla="*/ 0 w 47"/>
                  <a:gd name="T7" fmla="*/ 6 h 21"/>
                  <a:gd name="T8" fmla="*/ 18 w 47"/>
                  <a:gd name="T9" fmla="*/ 21 h 21"/>
                  <a:gd name="T10" fmla="*/ 23 w 47"/>
                  <a:gd name="T11" fmla="*/ 16 h 21"/>
                  <a:gd name="T12" fmla="*/ 29 w 47"/>
                  <a:gd name="T13" fmla="*/ 21 h 21"/>
                  <a:gd name="T14" fmla="*/ 47 w 47"/>
                  <a:gd name="T15" fmla="*/ 6 h 21"/>
                  <a:gd name="T16" fmla="*/ 34 w 47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21">
                    <a:moveTo>
                      <a:pt x="34" y="5"/>
                    </a:moveTo>
                    <a:cubicBezTo>
                      <a:pt x="29" y="0"/>
                      <a:pt x="23" y="1"/>
                      <a:pt x="23" y="1"/>
                    </a:cubicBezTo>
                    <a:cubicBezTo>
                      <a:pt x="23" y="1"/>
                      <a:pt x="18" y="0"/>
                      <a:pt x="13" y="5"/>
                    </a:cubicBezTo>
                    <a:cubicBezTo>
                      <a:pt x="9" y="9"/>
                      <a:pt x="0" y="6"/>
                      <a:pt x="0" y="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6"/>
                      <a:pt x="38" y="9"/>
                      <a:pt x="34" y="5"/>
                    </a:cubicBezTo>
                  </a:path>
                </a:pathLst>
              </a:custGeom>
              <a:solidFill>
                <a:srgbClr val="582D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6" name="iṣļïdê"/>
              <p:cNvSpPr/>
              <p:nvPr/>
            </p:nvSpPr>
            <p:spPr bwMode="auto">
              <a:xfrm>
                <a:off x="6310313" y="2697163"/>
                <a:ext cx="39688" cy="0"/>
              </a:xfrm>
              <a:custGeom>
                <a:avLst/>
                <a:gdLst>
                  <a:gd name="T0" fmla="*/ 12 w 12"/>
                  <a:gd name="T1" fmla="*/ 0 w 12"/>
                  <a:gd name="T2" fmla="*/ 12 w 12"/>
                  <a:gd name="T3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5" y="0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8D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7" name="ïṡ1iďê"/>
              <p:cNvSpPr/>
              <p:nvPr/>
            </p:nvSpPr>
            <p:spPr bwMode="auto">
              <a:xfrm>
                <a:off x="6059488" y="3590925"/>
                <a:ext cx="128588" cy="263525"/>
              </a:xfrm>
              <a:custGeom>
                <a:avLst/>
                <a:gdLst>
                  <a:gd name="T0" fmla="*/ 36 w 39"/>
                  <a:gd name="T1" fmla="*/ 72 h 80"/>
                  <a:gd name="T2" fmla="*/ 33 w 39"/>
                  <a:gd name="T3" fmla="*/ 80 h 80"/>
                  <a:gd name="T4" fmla="*/ 33 w 39"/>
                  <a:gd name="T5" fmla="*/ 80 h 80"/>
                  <a:gd name="T6" fmla="*/ 36 w 39"/>
                  <a:gd name="T7" fmla="*/ 72 h 80"/>
                  <a:gd name="T8" fmla="*/ 36 w 39"/>
                  <a:gd name="T9" fmla="*/ 72 h 80"/>
                  <a:gd name="T10" fmla="*/ 36 w 39"/>
                  <a:gd name="T11" fmla="*/ 72 h 80"/>
                  <a:gd name="T12" fmla="*/ 36 w 39"/>
                  <a:gd name="T13" fmla="*/ 72 h 80"/>
                  <a:gd name="T14" fmla="*/ 37 w 39"/>
                  <a:gd name="T15" fmla="*/ 39 h 80"/>
                  <a:gd name="T16" fmla="*/ 39 w 39"/>
                  <a:gd name="T17" fmla="*/ 41 h 80"/>
                  <a:gd name="T18" fmla="*/ 37 w 39"/>
                  <a:gd name="T19" fmla="*/ 66 h 80"/>
                  <a:gd name="T20" fmla="*/ 39 w 39"/>
                  <a:gd name="T21" fmla="*/ 41 h 80"/>
                  <a:gd name="T22" fmla="*/ 38 w 39"/>
                  <a:gd name="T23" fmla="*/ 40 h 80"/>
                  <a:gd name="T24" fmla="*/ 37 w 39"/>
                  <a:gd name="T25" fmla="*/ 39 h 80"/>
                  <a:gd name="T26" fmla="*/ 0 w 39"/>
                  <a:gd name="T27" fmla="*/ 0 h 80"/>
                  <a:gd name="T28" fmla="*/ 3 w 39"/>
                  <a:gd name="T29" fmla="*/ 4 h 80"/>
                  <a:gd name="T30" fmla="*/ 3 w 39"/>
                  <a:gd name="T31" fmla="*/ 4 h 80"/>
                  <a:gd name="T32" fmla="*/ 3 w 39"/>
                  <a:gd name="T33" fmla="*/ 4 h 80"/>
                  <a:gd name="T34" fmla="*/ 0 w 39"/>
                  <a:gd name="T3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80">
                    <a:moveTo>
                      <a:pt x="36" y="72"/>
                    </a:moveTo>
                    <a:cubicBezTo>
                      <a:pt x="35" y="75"/>
                      <a:pt x="34" y="78"/>
                      <a:pt x="33" y="80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4" y="78"/>
                      <a:pt x="35" y="75"/>
                      <a:pt x="36" y="72"/>
                    </a:cubicBezTo>
                    <a:moveTo>
                      <a:pt x="36" y="72"/>
                    </a:move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moveTo>
                      <a:pt x="37" y="39"/>
                    </a:moveTo>
                    <a:cubicBezTo>
                      <a:pt x="38" y="40"/>
                      <a:pt x="39" y="41"/>
                      <a:pt x="39" y="41"/>
                    </a:cubicBezTo>
                    <a:cubicBezTo>
                      <a:pt x="39" y="49"/>
                      <a:pt x="39" y="58"/>
                      <a:pt x="37" y="66"/>
                    </a:cubicBezTo>
                    <a:cubicBezTo>
                      <a:pt x="39" y="58"/>
                      <a:pt x="39" y="49"/>
                      <a:pt x="39" y="41"/>
                    </a:cubicBezTo>
                    <a:cubicBezTo>
                      <a:pt x="39" y="41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7" y="39"/>
                    </a:cubicBezTo>
                    <a:moveTo>
                      <a:pt x="0" y="0"/>
                    </a:moveTo>
                    <a:cubicBezTo>
                      <a:pt x="1" y="1"/>
                      <a:pt x="2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1" y="1"/>
                      <a:pt x="0" y="0"/>
                    </a:cubicBezTo>
                  </a:path>
                </a:pathLst>
              </a:custGeom>
              <a:solidFill>
                <a:srgbClr val="95B5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8" name="ïŝlîḑé"/>
              <p:cNvSpPr/>
              <p:nvPr/>
            </p:nvSpPr>
            <p:spPr bwMode="auto">
              <a:xfrm>
                <a:off x="6169025" y="3725863"/>
                <a:ext cx="180975" cy="223838"/>
              </a:xfrm>
              <a:custGeom>
                <a:avLst/>
                <a:gdLst>
                  <a:gd name="T0" fmla="*/ 6 w 55"/>
                  <a:gd name="T1" fmla="*/ 0 h 68"/>
                  <a:gd name="T2" fmla="*/ 4 w 55"/>
                  <a:gd name="T3" fmla="*/ 25 h 68"/>
                  <a:gd name="T4" fmla="*/ 3 w 55"/>
                  <a:gd name="T5" fmla="*/ 31 h 68"/>
                  <a:gd name="T6" fmla="*/ 3 w 55"/>
                  <a:gd name="T7" fmla="*/ 31 h 68"/>
                  <a:gd name="T8" fmla="*/ 3 w 55"/>
                  <a:gd name="T9" fmla="*/ 31 h 68"/>
                  <a:gd name="T10" fmla="*/ 0 w 55"/>
                  <a:gd name="T11" fmla="*/ 39 h 68"/>
                  <a:gd name="T12" fmla="*/ 53 w 55"/>
                  <a:gd name="T13" fmla="*/ 68 h 68"/>
                  <a:gd name="T14" fmla="*/ 55 w 55"/>
                  <a:gd name="T15" fmla="*/ 68 h 68"/>
                  <a:gd name="T16" fmla="*/ 55 w 55"/>
                  <a:gd name="T17" fmla="*/ 17 h 68"/>
                  <a:gd name="T18" fmla="*/ 55 w 55"/>
                  <a:gd name="T19" fmla="*/ 17 h 68"/>
                  <a:gd name="T20" fmla="*/ 48 w 55"/>
                  <a:gd name="T21" fmla="*/ 17 h 68"/>
                  <a:gd name="T22" fmla="*/ 36 w 55"/>
                  <a:gd name="T23" fmla="*/ 18 h 68"/>
                  <a:gd name="T24" fmla="*/ 16 w 55"/>
                  <a:gd name="T25" fmla="*/ 10 h 68"/>
                  <a:gd name="T26" fmla="*/ 6 w 55"/>
                  <a:gd name="T2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68">
                    <a:moveTo>
                      <a:pt x="6" y="0"/>
                    </a:moveTo>
                    <a:cubicBezTo>
                      <a:pt x="6" y="8"/>
                      <a:pt x="6" y="17"/>
                      <a:pt x="4" y="25"/>
                    </a:cubicBezTo>
                    <a:cubicBezTo>
                      <a:pt x="4" y="27"/>
                      <a:pt x="3" y="29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4"/>
                      <a:pt x="1" y="37"/>
                      <a:pt x="0" y="39"/>
                    </a:cubicBezTo>
                    <a:cubicBezTo>
                      <a:pt x="0" y="39"/>
                      <a:pt x="26" y="68"/>
                      <a:pt x="53" y="68"/>
                    </a:cubicBezTo>
                    <a:cubicBezTo>
                      <a:pt x="54" y="68"/>
                      <a:pt x="55" y="68"/>
                      <a:pt x="55" y="68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7"/>
                      <a:pt x="53" y="17"/>
                      <a:pt x="48" y="17"/>
                    </a:cubicBezTo>
                    <a:cubicBezTo>
                      <a:pt x="45" y="17"/>
                      <a:pt x="41" y="18"/>
                      <a:pt x="36" y="18"/>
                    </a:cubicBezTo>
                    <a:cubicBezTo>
                      <a:pt x="29" y="18"/>
                      <a:pt x="22" y="17"/>
                      <a:pt x="16" y="10"/>
                    </a:cubicBezTo>
                    <a:cubicBezTo>
                      <a:pt x="14" y="8"/>
                      <a:pt x="11" y="4"/>
                      <a:pt x="6" y="0"/>
                    </a:cubicBezTo>
                  </a:path>
                </a:pathLst>
              </a:custGeom>
              <a:solidFill>
                <a:srgbClr val="DEA3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9" name="ïšļiḓè"/>
              <p:cNvSpPr/>
              <p:nvPr/>
            </p:nvSpPr>
            <p:spPr bwMode="auto">
              <a:xfrm>
                <a:off x="5937250" y="2967038"/>
                <a:ext cx="412750" cy="817563"/>
              </a:xfrm>
              <a:custGeom>
                <a:avLst/>
                <a:gdLst>
                  <a:gd name="T0" fmla="*/ 75 w 125"/>
                  <a:gd name="T1" fmla="*/ 229 h 248"/>
                  <a:gd name="T2" fmla="*/ 76 w 125"/>
                  <a:gd name="T3" fmla="*/ 230 h 248"/>
                  <a:gd name="T4" fmla="*/ 86 w 125"/>
                  <a:gd name="T5" fmla="*/ 240 h 248"/>
                  <a:gd name="T6" fmla="*/ 106 w 125"/>
                  <a:gd name="T7" fmla="*/ 248 h 248"/>
                  <a:gd name="T8" fmla="*/ 118 w 125"/>
                  <a:gd name="T9" fmla="*/ 247 h 248"/>
                  <a:gd name="T10" fmla="*/ 125 w 125"/>
                  <a:gd name="T11" fmla="*/ 247 h 248"/>
                  <a:gd name="T12" fmla="*/ 125 w 125"/>
                  <a:gd name="T13" fmla="*/ 247 h 248"/>
                  <a:gd name="T14" fmla="*/ 125 w 125"/>
                  <a:gd name="T15" fmla="*/ 247 h 248"/>
                  <a:gd name="T16" fmla="*/ 118 w 125"/>
                  <a:gd name="T17" fmla="*/ 247 h 248"/>
                  <a:gd name="T18" fmla="*/ 106 w 125"/>
                  <a:gd name="T19" fmla="*/ 248 h 248"/>
                  <a:gd name="T20" fmla="*/ 86 w 125"/>
                  <a:gd name="T21" fmla="*/ 240 h 248"/>
                  <a:gd name="T22" fmla="*/ 75 w 125"/>
                  <a:gd name="T23" fmla="*/ 229 h 248"/>
                  <a:gd name="T24" fmla="*/ 125 w 125"/>
                  <a:gd name="T25" fmla="*/ 185 h 248"/>
                  <a:gd name="T26" fmla="*/ 96 w 125"/>
                  <a:gd name="T27" fmla="*/ 217 h 248"/>
                  <a:gd name="T28" fmla="*/ 102 w 125"/>
                  <a:gd name="T29" fmla="*/ 220 h 248"/>
                  <a:gd name="T30" fmla="*/ 112 w 125"/>
                  <a:gd name="T31" fmla="*/ 221 h 248"/>
                  <a:gd name="T32" fmla="*/ 115 w 125"/>
                  <a:gd name="T33" fmla="*/ 220 h 248"/>
                  <a:gd name="T34" fmla="*/ 125 w 125"/>
                  <a:gd name="T35" fmla="*/ 216 h 248"/>
                  <a:gd name="T36" fmla="*/ 125 w 125"/>
                  <a:gd name="T37" fmla="*/ 216 h 248"/>
                  <a:gd name="T38" fmla="*/ 125 w 125"/>
                  <a:gd name="T39" fmla="*/ 216 h 248"/>
                  <a:gd name="T40" fmla="*/ 125 w 125"/>
                  <a:gd name="T41" fmla="*/ 185 h 248"/>
                  <a:gd name="T42" fmla="*/ 125 w 125"/>
                  <a:gd name="T43" fmla="*/ 185 h 248"/>
                  <a:gd name="T44" fmla="*/ 30 w 125"/>
                  <a:gd name="T45" fmla="*/ 176 h 248"/>
                  <a:gd name="T46" fmla="*/ 30 w 125"/>
                  <a:gd name="T47" fmla="*/ 176 h 248"/>
                  <a:gd name="T48" fmla="*/ 37 w 125"/>
                  <a:gd name="T49" fmla="*/ 189 h 248"/>
                  <a:gd name="T50" fmla="*/ 40 w 125"/>
                  <a:gd name="T51" fmla="*/ 193 h 248"/>
                  <a:gd name="T52" fmla="*/ 30 w 125"/>
                  <a:gd name="T53" fmla="*/ 176 h 248"/>
                  <a:gd name="T54" fmla="*/ 28 w 125"/>
                  <a:gd name="T55" fmla="*/ 172 h 248"/>
                  <a:gd name="T56" fmla="*/ 29 w 125"/>
                  <a:gd name="T57" fmla="*/ 176 h 248"/>
                  <a:gd name="T58" fmla="*/ 28 w 125"/>
                  <a:gd name="T59" fmla="*/ 172 h 248"/>
                  <a:gd name="T60" fmla="*/ 9 w 125"/>
                  <a:gd name="T61" fmla="*/ 88 h 248"/>
                  <a:gd name="T62" fmla="*/ 0 w 125"/>
                  <a:gd name="T63" fmla="*/ 107 h 248"/>
                  <a:gd name="T64" fmla="*/ 4 w 125"/>
                  <a:gd name="T65" fmla="*/ 127 h 248"/>
                  <a:gd name="T66" fmla="*/ 15 w 125"/>
                  <a:gd name="T67" fmla="*/ 149 h 248"/>
                  <a:gd name="T68" fmla="*/ 24 w 125"/>
                  <a:gd name="T69" fmla="*/ 158 h 248"/>
                  <a:gd name="T70" fmla="*/ 27 w 125"/>
                  <a:gd name="T71" fmla="*/ 158 h 248"/>
                  <a:gd name="T72" fmla="*/ 27 w 125"/>
                  <a:gd name="T73" fmla="*/ 158 h 248"/>
                  <a:gd name="T74" fmla="*/ 19 w 125"/>
                  <a:gd name="T75" fmla="*/ 92 h 248"/>
                  <a:gd name="T76" fmla="*/ 19 w 125"/>
                  <a:gd name="T77" fmla="*/ 92 h 248"/>
                  <a:gd name="T78" fmla="*/ 19 w 125"/>
                  <a:gd name="T79" fmla="*/ 92 h 248"/>
                  <a:gd name="T80" fmla="*/ 19 w 125"/>
                  <a:gd name="T81" fmla="*/ 92 h 248"/>
                  <a:gd name="T82" fmla="*/ 17 w 125"/>
                  <a:gd name="T83" fmla="*/ 92 h 248"/>
                  <a:gd name="T84" fmla="*/ 9 w 125"/>
                  <a:gd name="T85" fmla="*/ 88 h 248"/>
                  <a:gd name="T86" fmla="*/ 101 w 125"/>
                  <a:gd name="T87" fmla="*/ 0 h 248"/>
                  <a:gd name="T88" fmla="*/ 33 w 125"/>
                  <a:gd name="T89" fmla="*/ 39 h 248"/>
                  <a:gd name="T90" fmla="*/ 28 w 125"/>
                  <a:gd name="T91" fmla="*/ 52 h 248"/>
                  <a:gd name="T92" fmla="*/ 27 w 125"/>
                  <a:gd name="T93" fmla="*/ 54 h 248"/>
                  <a:gd name="T94" fmla="*/ 21 w 125"/>
                  <a:gd name="T95" fmla="*/ 80 h 248"/>
                  <a:gd name="T96" fmla="*/ 21 w 125"/>
                  <a:gd name="T97" fmla="*/ 80 h 248"/>
                  <a:gd name="T98" fmla="*/ 21 w 125"/>
                  <a:gd name="T99" fmla="*/ 80 h 248"/>
                  <a:gd name="T100" fmla="*/ 34 w 125"/>
                  <a:gd name="T101" fmla="*/ 152 h 248"/>
                  <a:gd name="T102" fmla="*/ 66 w 125"/>
                  <a:gd name="T103" fmla="*/ 203 h 248"/>
                  <a:gd name="T104" fmla="*/ 90 w 125"/>
                  <a:gd name="T105" fmla="*/ 215 h 248"/>
                  <a:gd name="T106" fmla="*/ 93 w 125"/>
                  <a:gd name="T107" fmla="*/ 186 h 248"/>
                  <a:gd name="T108" fmla="*/ 125 w 125"/>
                  <a:gd name="T109" fmla="*/ 170 h 248"/>
                  <a:gd name="T110" fmla="*/ 125 w 125"/>
                  <a:gd name="T111" fmla="*/ 170 h 248"/>
                  <a:gd name="T112" fmla="*/ 125 w 125"/>
                  <a:gd name="T113" fmla="*/ 2 h 248"/>
                  <a:gd name="T114" fmla="*/ 125 w 125"/>
                  <a:gd name="T115" fmla="*/ 2 h 248"/>
                  <a:gd name="T116" fmla="*/ 101 w 125"/>
                  <a:gd name="T11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248">
                    <a:moveTo>
                      <a:pt x="75" y="229"/>
                    </a:moveTo>
                    <a:cubicBezTo>
                      <a:pt x="75" y="229"/>
                      <a:pt x="76" y="230"/>
                      <a:pt x="76" y="230"/>
                    </a:cubicBezTo>
                    <a:cubicBezTo>
                      <a:pt x="81" y="234"/>
                      <a:pt x="84" y="238"/>
                      <a:pt x="86" y="240"/>
                    </a:cubicBezTo>
                    <a:cubicBezTo>
                      <a:pt x="92" y="247"/>
                      <a:pt x="99" y="248"/>
                      <a:pt x="106" y="248"/>
                    </a:cubicBezTo>
                    <a:cubicBezTo>
                      <a:pt x="111" y="248"/>
                      <a:pt x="115" y="247"/>
                      <a:pt x="118" y="247"/>
                    </a:cubicBezTo>
                    <a:cubicBezTo>
                      <a:pt x="123" y="247"/>
                      <a:pt x="125" y="247"/>
                      <a:pt x="125" y="247"/>
                    </a:cubicBezTo>
                    <a:cubicBezTo>
                      <a:pt x="125" y="247"/>
                      <a:pt x="125" y="247"/>
                      <a:pt x="125" y="247"/>
                    </a:cubicBezTo>
                    <a:cubicBezTo>
                      <a:pt x="125" y="247"/>
                      <a:pt x="125" y="247"/>
                      <a:pt x="125" y="247"/>
                    </a:cubicBezTo>
                    <a:cubicBezTo>
                      <a:pt x="125" y="247"/>
                      <a:pt x="123" y="247"/>
                      <a:pt x="118" y="247"/>
                    </a:cubicBezTo>
                    <a:cubicBezTo>
                      <a:pt x="115" y="247"/>
                      <a:pt x="111" y="248"/>
                      <a:pt x="106" y="248"/>
                    </a:cubicBezTo>
                    <a:cubicBezTo>
                      <a:pt x="99" y="248"/>
                      <a:pt x="92" y="247"/>
                      <a:pt x="86" y="240"/>
                    </a:cubicBezTo>
                    <a:cubicBezTo>
                      <a:pt x="84" y="238"/>
                      <a:pt x="80" y="234"/>
                      <a:pt x="75" y="229"/>
                    </a:cubicBezTo>
                    <a:moveTo>
                      <a:pt x="125" y="185"/>
                    </a:moveTo>
                    <a:cubicBezTo>
                      <a:pt x="125" y="185"/>
                      <a:pt x="81" y="187"/>
                      <a:pt x="96" y="217"/>
                    </a:cubicBezTo>
                    <a:cubicBezTo>
                      <a:pt x="98" y="218"/>
                      <a:pt x="100" y="219"/>
                      <a:pt x="102" y="220"/>
                    </a:cubicBezTo>
                    <a:cubicBezTo>
                      <a:pt x="104" y="220"/>
                      <a:pt x="108" y="221"/>
                      <a:pt x="112" y="221"/>
                    </a:cubicBezTo>
                    <a:cubicBezTo>
                      <a:pt x="113" y="221"/>
                      <a:pt x="114" y="221"/>
                      <a:pt x="115" y="220"/>
                    </a:cubicBezTo>
                    <a:cubicBezTo>
                      <a:pt x="119" y="217"/>
                      <a:pt x="123" y="216"/>
                      <a:pt x="125" y="216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185"/>
                      <a:pt x="125" y="185"/>
                      <a:pt x="125" y="185"/>
                    </a:cubicBezTo>
                    <a:cubicBezTo>
                      <a:pt x="125" y="185"/>
                      <a:pt x="125" y="185"/>
                      <a:pt x="125" y="185"/>
                    </a:cubicBezTo>
                    <a:moveTo>
                      <a:pt x="30" y="176"/>
                    </a:moveTo>
                    <a:cubicBezTo>
                      <a:pt x="30" y="176"/>
                      <a:pt x="30" y="176"/>
                      <a:pt x="30" y="176"/>
                    </a:cubicBezTo>
                    <a:cubicBezTo>
                      <a:pt x="31" y="180"/>
                      <a:pt x="34" y="185"/>
                      <a:pt x="37" y="189"/>
                    </a:cubicBezTo>
                    <a:cubicBezTo>
                      <a:pt x="38" y="190"/>
                      <a:pt x="39" y="192"/>
                      <a:pt x="40" y="193"/>
                    </a:cubicBezTo>
                    <a:cubicBezTo>
                      <a:pt x="36" y="186"/>
                      <a:pt x="32" y="180"/>
                      <a:pt x="30" y="176"/>
                    </a:cubicBezTo>
                    <a:moveTo>
                      <a:pt x="28" y="172"/>
                    </a:moveTo>
                    <a:cubicBezTo>
                      <a:pt x="29" y="174"/>
                      <a:pt x="29" y="175"/>
                      <a:pt x="29" y="176"/>
                    </a:cubicBezTo>
                    <a:cubicBezTo>
                      <a:pt x="29" y="175"/>
                      <a:pt x="29" y="174"/>
                      <a:pt x="28" y="172"/>
                    </a:cubicBezTo>
                    <a:moveTo>
                      <a:pt x="9" y="88"/>
                    </a:moveTo>
                    <a:cubicBezTo>
                      <a:pt x="3" y="88"/>
                      <a:pt x="0" y="97"/>
                      <a:pt x="0" y="107"/>
                    </a:cubicBezTo>
                    <a:cubicBezTo>
                      <a:pt x="0" y="114"/>
                      <a:pt x="2" y="122"/>
                      <a:pt x="4" y="127"/>
                    </a:cubicBezTo>
                    <a:cubicBezTo>
                      <a:pt x="11" y="137"/>
                      <a:pt x="11" y="138"/>
                      <a:pt x="15" y="149"/>
                    </a:cubicBezTo>
                    <a:cubicBezTo>
                      <a:pt x="17" y="156"/>
                      <a:pt x="21" y="158"/>
                      <a:pt x="24" y="158"/>
                    </a:cubicBezTo>
                    <a:cubicBezTo>
                      <a:pt x="25" y="158"/>
                      <a:pt x="26" y="158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58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4" y="89"/>
                      <a:pt x="11" y="88"/>
                      <a:pt x="9" y="88"/>
                    </a:cubicBezTo>
                    <a:moveTo>
                      <a:pt x="101" y="0"/>
                    </a:moveTo>
                    <a:cubicBezTo>
                      <a:pt x="80" y="0"/>
                      <a:pt x="49" y="6"/>
                      <a:pt x="33" y="39"/>
                    </a:cubicBezTo>
                    <a:cubicBezTo>
                      <a:pt x="31" y="43"/>
                      <a:pt x="29" y="48"/>
                      <a:pt x="28" y="52"/>
                    </a:cubicBezTo>
                    <a:cubicBezTo>
                      <a:pt x="27" y="52"/>
                      <a:pt x="27" y="53"/>
                      <a:pt x="27" y="54"/>
                    </a:cubicBezTo>
                    <a:cubicBezTo>
                      <a:pt x="22" y="68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6"/>
                      <a:pt x="33" y="136"/>
                      <a:pt x="34" y="152"/>
                    </a:cubicBezTo>
                    <a:cubicBezTo>
                      <a:pt x="38" y="182"/>
                      <a:pt x="60" y="196"/>
                      <a:pt x="66" y="203"/>
                    </a:cubicBezTo>
                    <a:cubicBezTo>
                      <a:pt x="70" y="207"/>
                      <a:pt x="80" y="212"/>
                      <a:pt x="90" y="215"/>
                    </a:cubicBezTo>
                    <a:cubicBezTo>
                      <a:pt x="86" y="208"/>
                      <a:pt x="83" y="195"/>
                      <a:pt x="93" y="186"/>
                    </a:cubicBezTo>
                    <a:cubicBezTo>
                      <a:pt x="106" y="173"/>
                      <a:pt x="125" y="170"/>
                      <a:pt x="125" y="170"/>
                    </a:cubicBezTo>
                    <a:cubicBezTo>
                      <a:pt x="125" y="170"/>
                      <a:pt x="125" y="170"/>
                      <a:pt x="125" y="17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5" y="2"/>
                      <a:pt x="115" y="0"/>
                      <a:pt x="101" y="0"/>
                    </a:cubicBezTo>
                  </a:path>
                </a:pathLst>
              </a:custGeom>
              <a:solidFill>
                <a:srgbClr val="DEA3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0" name="îṧļiḋé"/>
              <p:cNvSpPr/>
              <p:nvPr/>
            </p:nvSpPr>
            <p:spPr bwMode="auto">
              <a:xfrm>
                <a:off x="6000750" y="3230563"/>
                <a:ext cx="349250" cy="554038"/>
              </a:xfrm>
              <a:custGeom>
                <a:avLst/>
                <a:gdLst>
                  <a:gd name="T0" fmla="*/ 2 w 106"/>
                  <a:gd name="T1" fmla="*/ 0 h 168"/>
                  <a:gd name="T2" fmla="*/ 0 w 106"/>
                  <a:gd name="T3" fmla="*/ 12 h 168"/>
                  <a:gd name="T4" fmla="*/ 0 w 106"/>
                  <a:gd name="T5" fmla="*/ 12 h 168"/>
                  <a:gd name="T6" fmla="*/ 0 w 106"/>
                  <a:gd name="T7" fmla="*/ 12 h 168"/>
                  <a:gd name="T8" fmla="*/ 8 w 106"/>
                  <a:gd name="T9" fmla="*/ 78 h 168"/>
                  <a:gd name="T10" fmla="*/ 8 w 106"/>
                  <a:gd name="T11" fmla="*/ 78 h 168"/>
                  <a:gd name="T12" fmla="*/ 8 w 106"/>
                  <a:gd name="T13" fmla="*/ 78 h 168"/>
                  <a:gd name="T14" fmla="*/ 9 w 106"/>
                  <a:gd name="T15" fmla="*/ 91 h 168"/>
                  <a:gd name="T16" fmla="*/ 9 w 106"/>
                  <a:gd name="T17" fmla="*/ 92 h 168"/>
                  <a:gd name="T18" fmla="*/ 10 w 106"/>
                  <a:gd name="T19" fmla="*/ 96 h 168"/>
                  <a:gd name="T20" fmla="*/ 10 w 106"/>
                  <a:gd name="T21" fmla="*/ 96 h 168"/>
                  <a:gd name="T22" fmla="*/ 11 w 106"/>
                  <a:gd name="T23" fmla="*/ 96 h 168"/>
                  <a:gd name="T24" fmla="*/ 21 w 106"/>
                  <a:gd name="T25" fmla="*/ 113 h 168"/>
                  <a:gd name="T26" fmla="*/ 21 w 106"/>
                  <a:gd name="T27" fmla="*/ 113 h 168"/>
                  <a:gd name="T28" fmla="*/ 21 w 106"/>
                  <a:gd name="T29" fmla="*/ 113 h 168"/>
                  <a:gd name="T30" fmla="*/ 21 w 106"/>
                  <a:gd name="T31" fmla="*/ 113 h 168"/>
                  <a:gd name="T32" fmla="*/ 27 w 106"/>
                  <a:gd name="T33" fmla="*/ 119 h 168"/>
                  <a:gd name="T34" fmla="*/ 28 w 106"/>
                  <a:gd name="T35" fmla="*/ 121 h 168"/>
                  <a:gd name="T36" fmla="*/ 33 w 106"/>
                  <a:gd name="T37" fmla="*/ 126 h 168"/>
                  <a:gd name="T38" fmla="*/ 34 w 106"/>
                  <a:gd name="T39" fmla="*/ 127 h 168"/>
                  <a:gd name="T40" fmla="*/ 40 w 106"/>
                  <a:gd name="T41" fmla="*/ 134 h 168"/>
                  <a:gd name="T42" fmla="*/ 41 w 106"/>
                  <a:gd name="T43" fmla="*/ 134 h 168"/>
                  <a:gd name="T44" fmla="*/ 47 w 106"/>
                  <a:gd name="T45" fmla="*/ 140 h 168"/>
                  <a:gd name="T46" fmla="*/ 48 w 106"/>
                  <a:gd name="T47" fmla="*/ 141 h 168"/>
                  <a:gd name="T48" fmla="*/ 55 w 106"/>
                  <a:gd name="T49" fmla="*/ 148 h 168"/>
                  <a:gd name="T50" fmla="*/ 56 w 106"/>
                  <a:gd name="T51" fmla="*/ 149 h 168"/>
                  <a:gd name="T52" fmla="*/ 67 w 106"/>
                  <a:gd name="T53" fmla="*/ 160 h 168"/>
                  <a:gd name="T54" fmla="*/ 87 w 106"/>
                  <a:gd name="T55" fmla="*/ 168 h 168"/>
                  <a:gd name="T56" fmla="*/ 99 w 106"/>
                  <a:gd name="T57" fmla="*/ 167 h 168"/>
                  <a:gd name="T58" fmla="*/ 106 w 106"/>
                  <a:gd name="T59" fmla="*/ 167 h 168"/>
                  <a:gd name="T60" fmla="*/ 106 w 106"/>
                  <a:gd name="T61" fmla="*/ 167 h 168"/>
                  <a:gd name="T62" fmla="*/ 106 w 106"/>
                  <a:gd name="T63" fmla="*/ 151 h 168"/>
                  <a:gd name="T64" fmla="*/ 101 w 106"/>
                  <a:gd name="T65" fmla="*/ 156 h 168"/>
                  <a:gd name="T66" fmla="*/ 83 w 106"/>
                  <a:gd name="T67" fmla="*/ 141 h 168"/>
                  <a:gd name="T68" fmla="*/ 90 w 106"/>
                  <a:gd name="T69" fmla="*/ 142 h 168"/>
                  <a:gd name="T70" fmla="*/ 93 w 106"/>
                  <a:gd name="T71" fmla="*/ 141 h 168"/>
                  <a:gd name="T72" fmla="*/ 83 w 106"/>
                  <a:gd name="T73" fmla="*/ 140 h 168"/>
                  <a:gd name="T74" fmla="*/ 77 w 106"/>
                  <a:gd name="T75" fmla="*/ 137 h 168"/>
                  <a:gd name="T76" fmla="*/ 77 w 106"/>
                  <a:gd name="T77" fmla="*/ 137 h 168"/>
                  <a:gd name="T78" fmla="*/ 74 w 106"/>
                  <a:gd name="T79" fmla="*/ 141 h 168"/>
                  <a:gd name="T80" fmla="*/ 71 w 106"/>
                  <a:gd name="T81" fmla="*/ 135 h 168"/>
                  <a:gd name="T82" fmla="*/ 47 w 106"/>
                  <a:gd name="T83" fmla="*/ 123 h 168"/>
                  <a:gd name="T84" fmla="*/ 15 w 106"/>
                  <a:gd name="T85" fmla="*/ 72 h 168"/>
                  <a:gd name="T86" fmla="*/ 2 w 106"/>
                  <a:gd name="T87" fmla="*/ 0 h 168"/>
                  <a:gd name="T88" fmla="*/ 2 w 106"/>
                  <a:gd name="T8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68">
                    <a:moveTo>
                      <a:pt x="2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7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83"/>
                      <a:pt x="9" y="87"/>
                      <a:pt x="9" y="91"/>
                    </a:cubicBezTo>
                    <a:cubicBezTo>
                      <a:pt x="9" y="91"/>
                      <a:pt x="9" y="92"/>
                      <a:pt x="9" y="92"/>
                    </a:cubicBezTo>
                    <a:cubicBezTo>
                      <a:pt x="10" y="94"/>
                      <a:pt x="10" y="95"/>
                      <a:pt x="10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3" y="100"/>
                      <a:pt x="17" y="106"/>
                      <a:pt x="21" y="113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21" y="113"/>
                      <a:pt x="21" y="113"/>
                      <a:pt x="21" y="113"/>
                    </a:cubicBezTo>
                    <a:cubicBezTo>
                      <a:pt x="23" y="115"/>
                      <a:pt x="25" y="117"/>
                      <a:pt x="27" y="119"/>
                    </a:cubicBezTo>
                    <a:cubicBezTo>
                      <a:pt x="27" y="120"/>
                      <a:pt x="28" y="120"/>
                      <a:pt x="28" y="121"/>
                    </a:cubicBezTo>
                    <a:cubicBezTo>
                      <a:pt x="30" y="123"/>
                      <a:pt x="31" y="124"/>
                      <a:pt x="33" y="126"/>
                    </a:cubicBezTo>
                    <a:cubicBezTo>
                      <a:pt x="33" y="126"/>
                      <a:pt x="34" y="127"/>
                      <a:pt x="34" y="127"/>
                    </a:cubicBezTo>
                    <a:cubicBezTo>
                      <a:pt x="36" y="129"/>
                      <a:pt x="38" y="132"/>
                      <a:pt x="40" y="134"/>
                    </a:cubicBezTo>
                    <a:cubicBezTo>
                      <a:pt x="41" y="134"/>
                      <a:pt x="41" y="134"/>
                      <a:pt x="41" y="134"/>
                    </a:cubicBezTo>
                    <a:cubicBezTo>
                      <a:pt x="43" y="136"/>
                      <a:pt x="45" y="138"/>
                      <a:pt x="47" y="140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50" y="143"/>
                      <a:pt x="53" y="146"/>
                      <a:pt x="55" y="148"/>
                    </a:cubicBezTo>
                    <a:cubicBezTo>
                      <a:pt x="56" y="148"/>
                      <a:pt x="56" y="149"/>
                      <a:pt x="56" y="149"/>
                    </a:cubicBezTo>
                    <a:cubicBezTo>
                      <a:pt x="61" y="154"/>
                      <a:pt x="65" y="158"/>
                      <a:pt x="67" y="160"/>
                    </a:cubicBezTo>
                    <a:cubicBezTo>
                      <a:pt x="73" y="167"/>
                      <a:pt x="80" y="168"/>
                      <a:pt x="87" y="168"/>
                    </a:cubicBezTo>
                    <a:cubicBezTo>
                      <a:pt x="92" y="168"/>
                      <a:pt x="96" y="167"/>
                      <a:pt x="99" y="167"/>
                    </a:cubicBezTo>
                    <a:cubicBezTo>
                      <a:pt x="104" y="167"/>
                      <a:pt x="106" y="167"/>
                      <a:pt x="106" y="167"/>
                    </a:cubicBezTo>
                    <a:cubicBezTo>
                      <a:pt x="106" y="167"/>
                      <a:pt x="106" y="167"/>
                      <a:pt x="106" y="167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1" y="156"/>
                      <a:pt x="101" y="156"/>
                      <a:pt x="101" y="156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3" y="141"/>
                      <a:pt x="86" y="142"/>
                      <a:pt x="90" y="142"/>
                    </a:cubicBezTo>
                    <a:cubicBezTo>
                      <a:pt x="91" y="142"/>
                      <a:pt x="92" y="142"/>
                      <a:pt x="93" y="141"/>
                    </a:cubicBezTo>
                    <a:cubicBezTo>
                      <a:pt x="89" y="141"/>
                      <a:pt x="85" y="140"/>
                      <a:pt x="83" y="140"/>
                    </a:cubicBezTo>
                    <a:cubicBezTo>
                      <a:pt x="81" y="139"/>
                      <a:pt x="79" y="138"/>
                      <a:pt x="77" y="137"/>
                    </a:cubicBezTo>
                    <a:cubicBezTo>
                      <a:pt x="77" y="137"/>
                      <a:pt x="77" y="137"/>
                      <a:pt x="77" y="137"/>
                    </a:cubicBezTo>
                    <a:cubicBezTo>
                      <a:pt x="74" y="141"/>
                      <a:pt x="74" y="141"/>
                      <a:pt x="74" y="141"/>
                    </a:cubicBezTo>
                    <a:cubicBezTo>
                      <a:pt x="74" y="141"/>
                      <a:pt x="72" y="139"/>
                      <a:pt x="71" y="135"/>
                    </a:cubicBezTo>
                    <a:cubicBezTo>
                      <a:pt x="61" y="132"/>
                      <a:pt x="51" y="127"/>
                      <a:pt x="47" y="123"/>
                    </a:cubicBezTo>
                    <a:cubicBezTo>
                      <a:pt x="41" y="116"/>
                      <a:pt x="19" y="102"/>
                      <a:pt x="15" y="72"/>
                    </a:cubicBezTo>
                    <a:cubicBezTo>
                      <a:pt x="14" y="56"/>
                      <a:pt x="2" y="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0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1" name="iṧļiḑê"/>
              <p:cNvSpPr/>
              <p:nvPr/>
            </p:nvSpPr>
            <p:spPr bwMode="auto">
              <a:xfrm>
                <a:off x="6205538" y="3527425"/>
                <a:ext cx="144463" cy="168275"/>
              </a:xfrm>
              <a:custGeom>
                <a:avLst/>
                <a:gdLst>
                  <a:gd name="T0" fmla="*/ 44 w 44"/>
                  <a:gd name="T1" fmla="*/ 0 h 51"/>
                  <a:gd name="T2" fmla="*/ 12 w 44"/>
                  <a:gd name="T3" fmla="*/ 16 h 51"/>
                  <a:gd name="T4" fmla="*/ 9 w 44"/>
                  <a:gd name="T5" fmla="*/ 45 h 51"/>
                  <a:gd name="T6" fmla="*/ 12 w 44"/>
                  <a:gd name="T7" fmla="*/ 51 h 51"/>
                  <a:gd name="T8" fmla="*/ 15 w 44"/>
                  <a:gd name="T9" fmla="*/ 47 h 51"/>
                  <a:gd name="T10" fmla="*/ 15 w 44"/>
                  <a:gd name="T11" fmla="*/ 47 h 51"/>
                  <a:gd name="T12" fmla="*/ 44 w 44"/>
                  <a:gd name="T13" fmla="*/ 15 h 51"/>
                  <a:gd name="T14" fmla="*/ 44 w 44"/>
                  <a:gd name="T15" fmla="*/ 15 h 51"/>
                  <a:gd name="T16" fmla="*/ 44 w 44"/>
                  <a:gd name="T17" fmla="*/ 0 h 51"/>
                  <a:gd name="T18" fmla="*/ 44 w 44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1">
                    <a:moveTo>
                      <a:pt x="44" y="0"/>
                    </a:moveTo>
                    <a:cubicBezTo>
                      <a:pt x="44" y="0"/>
                      <a:pt x="25" y="3"/>
                      <a:pt x="12" y="16"/>
                    </a:cubicBezTo>
                    <a:cubicBezTo>
                      <a:pt x="2" y="25"/>
                      <a:pt x="5" y="38"/>
                      <a:pt x="9" y="45"/>
                    </a:cubicBezTo>
                    <a:cubicBezTo>
                      <a:pt x="10" y="49"/>
                      <a:pt x="12" y="51"/>
                      <a:pt x="12" y="51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0" y="17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50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2" name="ï$lïḑè"/>
              <p:cNvSpPr/>
              <p:nvPr/>
            </p:nvSpPr>
            <p:spPr bwMode="auto">
              <a:xfrm>
                <a:off x="6273800" y="3679825"/>
                <a:ext cx="76200" cy="65088"/>
              </a:xfrm>
              <a:custGeom>
                <a:avLst/>
                <a:gdLst>
                  <a:gd name="T0" fmla="*/ 23 w 23"/>
                  <a:gd name="T1" fmla="*/ 0 h 20"/>
                  <a:gd name="T2" fmla="*/ 13 w 23"/>
                  <a:gd name="T3" fmla="*/ 4 h 20"/>
                  <a:gd name="T4" fmla="*/ 10 w 23"/>
                  <a:gd name="T5" fmla="*/ 5 h 20"/>
                  <a:gd name="T6" fmla="*/ 7 w 23"/>
                  <a:gd name="T7" fmla="*/ 6 h 20"/>
                  <a:gd name="T8" fmla="*/ 0 w 23"/>
                  <a:gd name="T9" fmla="*/ 5 h 20"/>
                  <a:gd name="T10" fmla="*/ 18 w 23"/>
                  <a:gd name="T11" fmla="*/ 20 h 20"/>
                  <a:gd name="T12" fmla="*/ 23 w 23"/>
                  <a:gd name="T13" fmla="*/ 15 h 20"/>
                  <a:gd name="T14" fmla="*/ 23 w 23"/>
                  <a:gd name="T15" fmla="*/ 0 h 20"/>
                  <a:gd name="T16" fmla="*/ 23 w 23"/>
                  <a:gd name="T17" fmla="*/ 0 h 20"/>
                  <a:gd name="T18" fmla="*/ 23 w 23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0">
                    <a:moveTo>
                      <a:pt x="23" y="0"/>
                    </a:moveTo>
                    <a:cubicBezTo>
                      <a:pt x="21" y="0"/>
                      <a:pt x="17" y="1"/>
                      <a:pt x="13" y="4"/>
                    </a:cubicBezTo>
                    <a:cubicBezTo>
                      <a:pt x="12" y="5"/>
                      <a:pt x="11" y="5"/>
                      <a:pt x="10" y="5"/>
                    </a:cubicBezTo>
                    <a:cubicBezTo>
                      <a:pt x="9" y="6"/>
                      <a:pt x="8" y="6"/>
                      <a:pt x="7" y="6"/>
                    </a:cubicBezTo>
                    <a:cubicBezTo>
                      <a:pt x="3" y="6"/>
                      <a:pt x="0" y="5"/>
                      <a:pt x="0" y="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50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3" name="îṧľîḑè"/>
              <p:cNvSpPr/>
              <p:nvPr/>
            </p:nvSpPr>
            <p:spPr bwMode="auto">
              <a:xfrm>
                <a:off x="5970588" y="2697163"/>
                <a:ext cx="379413" cy="573088"/>
              </a:xfrm>
              <a:custGeom>
                <a:avLst/>
                <a:gdLst>
                  <a:gd name="T0" fmla="*/ 115 w 115"/>
                  <a:gd name="T1" fmla="*/ 0 h 174"/>
                  <a:gd name="T2" fmla="*/ 103 w 115"/>
                  <a:gd name="T3" fmla="*/ 0 h 174"/>
                  <a:gd name="T4" fmla="*/ 103 w 115"/>
                  <a:gd name="T5" fmla="*/ 0 h 174"/>
                  <a:gd name="T6" fmla="*/ 103 w 115"/>
                  <a:gd name="T7" fmla="*/ 0 h 174"/>
                  <a:gd name="T8" fmla="*/ 103 w 115"/>
                  <a:gd name="T9" fmla="*/ 0 h 174"/>
                  <a:gd name="T10" fmla="*/ 96 w 115"/>
                  <a:gd name="T11" fmla="*/ 0 h 174"/>
                  <a:gd name="T12" fmla="*/ 0 w 115"/>
                  <a:gd name="T13" fmla="*/ 98 h 174"/>
                  <a:gd name="T14" fmla="*/ 0 w 115"/>
                  <a:gd name="T15" fmla="*/ 101 h 174"/>
                  <a:gd name="T16" fmla="*/ 0 w 115"/>
                  <a:gd name="T17" fmla="*/ 101 h 174"/>
                  <a:gd name="T18" fmla="*/ 0 w 115"/>
                  <a:gd name="T19" fmla="*/ 101 h 174"/>
                  <a:gd name="T20" fmla="*/ 0 w 115"/>
                  <a:gd name="T21" fmla="*/ 105 h 174"/>
                  <a:gd name="T22" fmla="*/ 0 w 115"/>
                  <a:gd name="T23" fmla="*/ 106 h 174"/>
                  <a:gd name="T24" fmla="*/ 9 w 115"/>
                  <a:gd name="T25" fmla="*/ 174 h 174"/>
                  <a:gd name="T26" fmla="*/ 9 w 115"/>
                  <a:gd name="T27" fmla="*/ 174 h 174"/>
                  <a:gd name="T28" fmla="*/ 9 w 115"/>
                  <a:gd name="T29" fmla="*/ 174 h 174"/>
                  <a:gd name="T30" fmla="*/ 9 w 115"/>
                  <a:gd name="T31" fmla="*/ 174 h 174"/>
                  <a:gd name="T32" fmla="*/ 9 w 115"/>
                  <a:gd name="T33" fmla="*/ 174 h 174"/>
                  <a:gd name="T34" fmla="*/ 11 w 115"/>
                  <a:gd name="T35" fmla="*/ 162 h 174"/>
                  <a:gd name="T36" fmla="*/ 17 w 115"/>
                  <a:gd name="T37" fmla="*/ 136 h 174"/>
                  <a:gd name="T38" fmla="*/ 18 w 115"/>
                  <a:gd name="T39" fmla="*/ 134 h 174"/>
                  <a:gd name="T40" fmla="*/ 23 w 115"/>
                  <a:gd name="T41" fmla="*/ 121 h 174"/>
                  <a:gd name="T42" fmla="*/ 91 w 115"/>
                  <a:gd name="T43" fmla="*/ 82 h 174"/>
                  <a:gd name="T44" fmla="*/ 115 w 115"/>
                  <a:gd name="T45" fmla="*/ 84 h 174"/>
                  <a:gd name="T46" fmla="*/ 115 w 115"/>
                  <a:gd name="T47" fmla="*/ 84 h 174"/>
                  <a:gd name="T48" fmla="*/ 115 w 115"/>
                  <a:gd name="T4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174">
                    <a:moveTo>
                      <a:pt x="115" y="0"/>
                    </a:moveTo>
                    <a:cubicBezTo>
                      <a:pt x="112" y="0"/>
                      <a:pt x="108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1" y="0"/>
                      <a:pt x="98" y="0"/>
                      <a:pt x="96" y="0"/>
                    </a:cubicBezTo>
                    <a:cubicBezTo>
                      <a:pt x="5" y="4"/>
                      <a:pt x="0" y="83"/>
                      <a:pt x="0" y="98"/>
                    </a:cubicBezTo>
                    <a:cubicBezTo>
                      <a:pt x="0" y="100"/>
                      <a:pt x="0" y="101"/>
                      <a:pt x="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2"/>
                      <a:pt x="0" y="104"/>
                      <a:pt x="0" y="105"/>
                    </a:cubicBezTo>
                    <a:cubicBezTo>
                      <a:pt x="0" y="105"/>
                      <a:pt x="0" y="106"/>
                      <a:pt x="0" y="106"/>
                    </a:cubicBezTo>
                    <a:cubicBezTo>
                      <a:pt x="0" y="128"/>
                      <a:pt x="5" y="151"/>
                      <a:pt x="9" y="174"/>
                    </a:cubicBezTo>
                    <a:cubicBezTo>
                      <a:pt x="9" y="174"/>
                      <a:pt x="9" y="174"/>
                      <a:pt x="9" y="174"/>
                    </a:cubicBezTo>
                    <a:cubicBezTo>
                      <a:pt x="9" y="174"/>
                      <a:pt x="9" y="174"/>
                      <a:pt x="9" y="174"/>
                    </a:cubicBezTo>
                    <a:cubicBezTo>
                      <a:pt x="9" y="174"/>
                      <a:pt x="9" y="174"/>
                      <a:pt x="9" y="174"/>
                    </a:cubicBezTo>
                    <a:cubicBezTo>
                      <a:pt x="9" y="174"/>
                      <a:pt x="9" y="174"/>
                      <a:pt x="9" y="174"/>
                    </a:cubicBezTo>
                    <a:cubicBezTo>
                      <a:pt x="11" y="162"/>
                      <a:pt x="11" y="162"/>
                      <a:pt x="11" y="162"/>
                    </a:cubicBezTo>
                    <a:cubicBezTo>
                      <a:pt x="11" y="162"/>
                      <a:pt x="12" y="150"/>
                      <a:pt x="17" y="136"/>
                    </a:cubicBezTo>
                    <a:cubicBezTo>
                      <a:pt x="17" y="135"/>
                      <a:pt x="17" y="134"/>
                      <a:pt x="18" y="134"/>
                    </a:cubicBezTo>
                    <a:cubicBezTo>
                      <a:pt x="19" y="130"/>
                      <a:pt x="21" y="125"/>
                      <a:pt x="23" y="121"/>
                    </a:cubicBezTo>
                    <a:cubicBezTo>
                      <a:pt x="39" y="88"/>
                      <a:pt x="70" y="82"/>
                      <a:pt x="91" y="82"/>
                    </a:cubicBezTo>
                    <a:cubicBezTo>
                      <a:pt x="105" y="82"/>
                      <a:pt x="115" y="84"/>
                      <a:pt x="115" y="84"/>
                    </a:cubicBezTo>
                    <a:cubicBezTo>
                      <a:pt x="115" y="84"/>
                      <a:pt x="115" y="84"/>
                      <a:pt x="115" y="84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50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4" name="iṧḻîdê"/>
              <p:cNvSpPr/>
              <p:nvPr/>
            </p:nvSpPr>
            <p:spPr bwMode="auto">
              <a:xfrm>
                <a:off x="6273800" y="3949700"/>
                <a:ext cx="76200" cy="636588"/>
              </a:xfrm>
              <a:custGeom>
                <a:avLst/>
                <a:gdLst>
                  <a:gd name="T0" fmla="*/ 9 w 48"/>
                  <a:gd name="T1" fmla="*/ 46 h 401"/>
                  <a:gd name="T2" fmla="*/ 36 w 48"/>
                  <a:gd name="T3" fmla="*/ 94 h 401"/>
                  <a:gd name="T4" fmla="*/ 0 w 48"/>
                  <a:gd name="T5" fmla="*/ 322 h 401"/>
                  <a:gd name="T6" fmla="*/ 48 w 48"/>
                  <a:gd name="T7" fmla="*/ 401 h 401"/>
                  <a:gd name="T8" fmla="*/ 48 w 48"/>
                  <a:gd name="T9" fmla="*/ 0 h 401"/>
                  <a:gd name="T10" fmla="*/ 9 w 48"/>
                  <a:gd name="T11" fmla="*/ 46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01">
                    <a:moveTo>
                      <a:pt x="9" y="46"/>
                    </a:moveTo>
                    <a:lnTo>
                      <a:pt x="36" y="94"/>
                    </a:lnTo>
                    <a:lnTo>
                      <a:pt x="0" y="322"/>
                    </a:lnTo>
                    <a:lnTo>
                      <a:pt x="48" y="401"/>
                    </a:lnTo>
                    <a:lnTo>
                      <a:pt x="48" y="0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C226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5" name="işḻiḍe"/>
              <p:cNvSpPr/>
              <p:nvPr/>
            </p:nvSpPr>
            <p:spPr bwMode="auto">
              <a:xfrm>
                <a:off x="6099175" y="3854450"/>
                <a:ext cx="250825" cy="244475"/>
              </a:xfrm>
              <a:custGeom>
                <a:avLst/>
                <a:gdLst>
                  <a:gd name="T0" fmla="*/ 76 w 76"/>
                  <a:gd name="T1" fmla="*/ 29 h 74"/>
                  <a:gd name="T2" fmla="*/ 37 w 76"/>
                  <a:gd name="T3" fmla="*/ 74 h 74"/>
                  <a:gd name="T4" fmla="*/ 0 w 76"/>
                  <a:gd name="T5" fmla="*/ 11 h 74"/>
                  <a:gd name="T6" fmla="*/ 21 w 76"/>
                  <a:gd name="T7" fmla="*/ 0 h 74"/>
                  <a:gd name="T8" fmla="*/ 76 w 76"/>
                  <a:gd name="T9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4">
                    <a:moveTo>
                      <a:pt x="76" y="29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53" y="24"/>
                      <a:pt x="76" y="29"/>
                    </a:cubicBezTo>
                    <a:close/>
                  </a:path>
                </a:pathLst>
              </a:custGeom>
              <a:solidFill>
                <a:srgbClr val="BADE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6" name="íşlîďe"/>
              <p:cNvSpPr/>
              <p:nvPr/>
            </p:nvSpPr>
            <p:spPr bwMode="auto">
              <a:xfrm>
                <a:off x="6350000" y="3854450"/>
                <a:ext cx="254000" cy="244475"/>
              </a:xfrm>
              <a:custGeom>
                <a:avLst/>
                <a:gdLst>
                  <a:gd name="T0" fmla="*/ 0 w 77"/>
                  <a:gd name="T1" fmla="*/ 29 h 74"/>
                  <a:gd name="T2" fmla="*/ 40 w 77"/>
                  <a:gd name="T3" fmla="*/ 74 h 74"/>
                  <a:gd name="T4" fmla="*/ 77 w 77"/>
                  <a:gd name="T5" fmla="*/ 11 h 74"/>
                  <a:gd name="T6" fmla="*/ 56 w 77"/>
                  <a:gd name="T7" fmla="*/ 0 h 74"/>
                  <a:gd name="T8" fmla="*/ 0 w 77"/>
                  <a:gd name="T9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4">
                    <a:moveTo>
                      <a:pt x="0" y="29"/>
                    </a:moveTo>
                    <a:cubicBezTo>
                      <a:pt x="40" y="74"/>
                      <a:pt x="40" y="74"/>
                      <a:pt x="40" y="74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24" y="24"/>
                      <a:pt x="0" y="29"/>
                    </a:cubicBezTo>
                    <a:close/>
                  </a:path>
                </a:pathLst>
              </a:custGeom>
              <a:solidFill>
                <a:srgbClr val="CFE8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7" name="íṧlíḓè"/>
              <p:cNvSpPr/>
              <p:nvPr/>
            </p:nvSpPr>
            <p:spPr bwMode="auto">
              <a:xfrm>
                <a:off x="6350000" y="3949700"/>
                <a:ext cx="79375" cy="636588"/>
              </a:xfrm>
              <a:custGeom>
                <a:avLst/>
                <a:gdLst>
                  <a:gd name="T0" fmla="*/ 42 w 50"/>
                  <a:gd name="T1" fmla="*/ 46 h 401"/>
                  <a:gd name="T2" fmla="*/ 15 w 50"/>
                  <a:gd name="T3" fmla="*/ 94 h 401"/>
                  <a:gd name="T4" fmla="*/ 50 w 50"/>
                  <a:gd name="T5" fmla="*/ 322 h 401"/>
                  <a:gd name="T6" fmla="*/ 0 w 50"/>
                  <a:gd name="T7" fmla="*/ 401 h 401"/>
                  <a:gd name="T8" fmla="*/ 0 w 50"/>
                  <a:gd name="T9" fmla="*/ 0 h 401"/>
                  <a:gd name="T10" fmla="*/ 42 w 50"/>
                  <a:gd name="T11" fmla="*/ 46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01">
                    <a:moveTo>
                      <a:pt x="42" y="46"/>
                    </a:moveTo>
                    <a:lnTo>
                      <a:pt x="15" y="94"/>
                    </a:lnTo>
                    <a:lnTo>
                      <a:pt x="50" y="322"/>
                    </a:lnTo>
                    <a:lnTo>
                      <a:pt x="0" y="401"/>
                    </a:lnTo>
                    <a:lnTo>
                      <a:pt x="0" y="0"/>
                    </a:lnTo>
                    <a:lnTo>
                      <a:pt x="42" y="46"/>
                    </a:lnTo>
                    <a:close/>
                  </a:path>
                </a:pathLst>
              </a:custGeom>
              <a:solidFill>
                <a:srgbClr val="EB4B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8" name="íSľiḑê"/>
              <p:cNvSpPr/>
              <p:nvPr/>
            </p:nvSpPr>
            <p:spPr bwMode="auto">
              <a:xfrm>
                <a:off x="5068888" y="3949700"/>
                <a:ext cx="1281113" cy="1474788"/>
              </a:xfrm>
              <a:custGeom>
                <a:avLst/>
                <a:gdLst>
                  <a:gd name="T0" fmla="*/ 216 w 388"/>
                  <a:gd name="T1" fmla="*/ 244 h 447"/>
                  <a:gd name="T2" fmla="*/ 221 w 388"/>
                  <a:gd name="T3" fmla="*/ 245 h 447"/>
                  <a:gd name="T4" fmla="*/ 222 w 388"/>
                  <a:gd name="T5" fmla="*/ 246 h 447"/>
                  <a:gd name="T6" fmla="*/ 388 w 388"/>
                  <a:gd name="T7" fmla="*/ 324 h 447"/>
                  <a:gd name="T8" fmla="*/ 388 w 388"/>
                  <a:gd name="T9" fmla="*/ 193 h 447"/>
                  <a:gd name="T10" fmla="*/ 281 w 388"/>
                  <a:gd name="T11" fmla="*/ 0 h 447"/>
                  <a:gd name="T12" fmla="*/ 277 w 388"/>
                  <a:gd name="T13" fmla="*/ 0 h 447"/>
                  <a:gd name="T14" fmla="*/ 193 w 388"/>
                  <a:gd name="T15" fmla="*/ 45 h 447"/>
                  <a:gd name="T16" fmla="*/ 164 w 388"/>
                  <a:gd name="T17" fmla="*/ 78 h 447"/>
                  <a:gd name="T18" fmla="*/ 126 w 388"/>
                  <a:gd name="T19" fmla="*/ 135 h 447"/>
                  <a:gd name="T20" fmla="*/ 44 w 388"/>
                  <a:gd name="T21" fmla="*/ 273 h 447"/>
                  <a:gd name="T22" fmla="*/ 44 w 388"/>
                  <a:gd name="T23" fmla="*/ 366 h 447"/>
                  <a:gd name="T24" fmla="*/ 118 w 388"/>
                  <a:gd name="T25" fmla="*/ 405 h 447"/>
                  <a:gd name="T26" fmla="*/ 213 w 388"/>
                  <a:gd name="T27" fmla="*/ 447 h 447"/>
                  <a:gd name="T28" fmla="*/ 214 w 388"/>
                  <a:gd name="T29" fmla="*/ 447 h 447"/>
                  <a:gd name="T30" fmla="*/ 214 w 388"/>
                  <a:gd name="T31" fmla="*/ 447 h 447"/>
                  <a:gd name="T32" fmla="*/ 218 w 388"/>
                  <a:gd name="T33" fmla="*/ 423 h 447"/>
                  <a:gd name="T34" fmla="*/ 225 w 388"/>
                  <a:gd name="T35" fmla="*/ 380 h 447"/>
                  <a:gd name="T36" fmla="*/ 233 w 388"/>
                  <a:gd name="T37" fmla="*/ 332 h 447"/>
                  <a:gd name="T38" fmla="*/ 225 w 388"/>
                  <a:gd name="T39" fmla="*/ 331 h 447"/>
                  <a:gd name="T40" fmla="*/ 203 w 388"/>
                  <a:gd name="T41" fmla="*/ 326 h 447"/>
                  <a:gd name="T42" fmla="*/ 168 w 388"/>
                  <a:gd name="T43" fmla="*/ 307 h 447"/>
                  <a:gd name="T44" fmla="*/ 216 w 388"/>
                  <a:gd name="T45" fmla="*/ 244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8" h="447">
                    <a:moveTo>
                      <a:pt x="216" y="244"/>
                    </a:moveTo>
                    <a:cubicBezTo>
                      <a:pt x="217" y="244"/>
                      <a:pt x="219" y="244"/>
                      <a:pt x="221" y="245"/>
                    </a:cubicBezTo>
                    <a:cubicBezTo>
                      <a:pt x="221" y="245"/>
                      <a:pt x="222" y="245"/>
                      <a:pt x="222" y="246"/>
                    </a:cubicBezTo>
                    <a:cubicBezTo>
                      <a:pt x="255" y="256"/>
                      <a:pt x="388" y="324"/>
                      <a:pt x="388" y="324"/>
                    </a:cubicBezTo>
                    <a:cubicBezTo>
                      <a:pt x="388" y="193"/>
                      <a:pt x="388" y="193"/>
                      <a:pt x="388" y="193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46" y="17"/>
                      <a:pt x="203" y="39"/>
                      <a:pt x="193" y="45"/>
                    </a:cubicBezTo>
                    <a:cubicBezTo>
                      <a:pt x="184" y="51"/>
                      <a:pt x="176" y="60"/>
                      <a:pt x="164" y="78"/>
                    </a:cubicBezTo>
                    <a:cubicBezTo>
                      <a:pt x="155" y="92"/>
                      <a:pt x="143" y="110"/>
                      <a:pt x="126" y="135"/>
                    </a:cubicBezTo>
                    <a:cubicBezTo>
                      <a:pt x="86" y="191"/>
                      <a:pt x="44" y="273"/>
                      <a:pt x="44" y="273"/>
                    </a:cubicBezTo>
                    <a:cubicBezTo>
                      <a:pt x="44" y="273"/>
                      <a:pt x="0" y="336"/>
                      <a:pt x="44" y="366"/>
                    </a:cubicBezTo>
                    <a:cubicBezTo>
                      <a:pt x="60" y="377"/>
                      <a:pt x="89" y="391"/>
                      <a:pt x="118" y="405"/>
                    </a:cubicBezTo>
                    <a:cubicBezTo>
                      <a:pt x="162" y="426"/>
                      <a:pt x="208" y="445"/>
                      <a:pt x="213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4" y="447"/>
                      <a:pt x="214" y="447"/>
                      <a:pt x="214" y="447"/>
                    </a:cubicBezTo>
                    <a:cubicBezTo>
                      <a:pt x="218" y="423"/>
                      <a:pt x="218" y="423"/>
                      <a:pt x="218" y="423"/>
                    </a:cubicBezTo>
                    <a:cubicBezTo>
                      <a:pt x="225" y="380"/>
                      <a:pt x="225" y="380"/>
                      <a:pt x="225" y="380"/>
                    </a:cubicBezTo>
                    <a:cubicBezTo>
                      <a:pt x="233" y="332"/>
                      <a:pt x="233" y="332"/>
                      <a:pt x="233" y="332"/>
                    </a:cubicBezTo>
                    <a:cubicBezTo>
                      <a:pt x="233" y="332"/>
                      <a:pt x="230" y="332"/>
                      <a:pt x="225" y="331"/>
                    </a:cubicBezTo>
                    <a:cubicBezTo>
                      <a:pt x="220" y="330"/>
                      <a:pt x="212" y="328"/>
                      <a:pt x="203" y="326"/>
                    </a:cubicBezTo>
                    <a:cubicBezTo>
                      <a:pt x="185" y="321"/>
                      <a:pt x="166" y="314"/>
                      <a:pt x="168" y="307"/>
                    </a:cubicBezTo>
                    <a:cubicBezTo>
                      <a:pt x="172" y="294"/>
                      <a:pt x="201" y="244"/>
                      <a:pt x="216" y="244"/>
                    </a:cubicBezTo>
                  </a:path>
                </a:pathLst>
              </a:custGeom>
              <a:solidFill>
                <a:srgbClr val="103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9" name="iš1iďè"/>
              <p:cNvSpPr/>
              <p:nvPr/>
            </p:nvSpPr>
            <p:spPr bwMode="auto">
              <a:xfrm>
                <a:off x="5749925" y="5370513"/>
                <a:ext cx="1204913" cy="112713"/>
              </a:xfrm>
              <a:custGeom>
                <a:avLst/>
                <a:gdLst>
                  <a:gd name="T0" fmla="*/ 365 w 365"/>
                  <a:gd name="T1" fmla="*/ 17 h 34"/>
                  <a:gd name="T2" fmla="*/ 349 w 365"/>
                  <a:gd name="T3" fmla="*/ 34 h 34"/>
                  <a:gd name="T4" fmla="*/ 17 w 365"/>
                  <a:gd name="T5" fmla="*/ 34 h 34"/>
                  <a:gd name="T6" fmla="*/ 0 w 365"/>
                  <a:gd name="T7" fmla="*/ 17 h 34"/>
                  <a:gd name="T8" fmla="*/ 17 w 365"/>
                  <a:gd name="T9" fmla="*/ 0 h 34"/>
                  <a:gd name="T10" fmla="*/ 349 w 365"/>
                  <a:gd name="T11" fmla="*/ 0 h 34"/>
                  <a:gd name="T12" fmla="*/ 365 w 365"/>
                  <a:gd name="T13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5" h="34">
                    <a:moveTo>
                      <a:pt x="365" y="17"/>
                    </a:moveTo>
                    <a:cubicBezTo>
                      <a:pt x="365" y="26"/>
                      <a:pt x="358" y="34"/>
                      <a:pt x="349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8" y="34"/>
                      <a:pt x="0" y="26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8" y="0"/>
                      <a:pt x="365" y="8"/>
                      <a:pt x="365" y="17"/>
                    </a:cubicBezTo>
                  </a:path>
                </a:pathLst>
              </a:custGeom>
              <a:solidFill>
                <a:srgbClr val="EB4B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0" name="îṩḷîďé"/>
              <p:cNvSpPr/>
              <p:nvPr/>
            </p:nvSpPr>
            <p:spPr bwMode="auto">
              <a:xfrm>
                <a:off x="5749925" y="5370513"/>
                <a:ext cx="600075" cy="112713"/>
              </a:xfrm>
              <a:custGeom>
                <a:avLst/>
                <a:gdLst>
                  <a:gd name="T0" fmla="*/ 182 w 182"/>
                  <a:gd name="T1" fmla="*/ 0 h 34"/>
                  <a:gd name="T2" fmla="*/ 17 w 182"/>
                  <a:gd name="T3" fmla="*/ 0 h 34"/>
                  <a:gd name="T4" fmla="*/ 0 w 182"/>
                  <a:gd name="T5" fmla="*/ 17 h 34"/>
                  <a:gd name="T6" fmla="*/ 17 w 182"/>
                  <a:gd name="T7" fmla="*/ 34 h 34"/>
                  <a:gd name="T8" fmla="*/ 182 w 182"/>
                  <a:gd name="T9" fmla="*/ 34 h 34"/>
                  <a:gd name="T10" fmla="*/ 182 w 182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2" h="34">
                    <a:moveTo>
                      <a:pt x="182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2" y="0"/>
                      <a:pt x="182" y="0"/>
                      <a:pt x="182" y="0"/>
                    </a:cubicBezTo>
                  </a:path>
                </a:pathLst>
              </a:custGeom>
              <a:solidFill>
                <a:srgbClr val="D93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1" name="iŝḷiḍé"/>
              <p:cNvSpPr/>
              <p:nvPr/>
            </p:nvSpPr>
            <p:spPr bwMode="auto">
              <a:xfrm>
                <a:off x="5749925" y="4592638"/>
                <a:ext cx="1204913" cy="798513"/>
              </a:xfrm>
              <a:custGeom>
                <a:avLst/>
                <a:gdLst>
                  <a:gd name="T0" fmla="*/ 365 w 365"/>
                  <a:gd name="T1" fmla="*/ 226 h 242"/>
                  <a:gd name="T2" fmla="*/ 349 w 365"/>
                  <a:gd name="T3" fmla="*/ 242 h 242"/>
                  <a:gd name="T4" fmla="*/ 16 w 365"/>
                  <a:gd name="T5" fmla="*/ 242 h 242"/>
                  <a:gd name="T6" fmla="*/ 0 w 365"/>
                  <a:gd name="T7" fmla="*/ 226 h 242"/>
                  <a:gd name="T8" fmla="*/ 0 w 365"/>
                  <a:gd name="T9" fmla="*/ 15 h 242"/>
                  <a:gd name="T10" fmla="*/ 16 w 365"/>
                  <a:gd name="T11" fmla="*/ 0 h 242"/>
                  <a:gd name="T12" fmla="*/ 349 w 365"/>
                  <a:gd name="T13" fmla="*/ 0 h 242"/>
                  <a:gd name="T14" fmla="*/ 365 w 365"/>
                  <a:gd name="T15" fmla="*/ 15 h 242"/>
                  <a:gd name="T16" fmla="*/ 365 w 365"/>
                  <a:gd name="T17" fmla="*/ 22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5" h="242">
                    <a:moveTo>
                      <a:pt x="365" y="226"/>
                    </a:moveTo>
                    <a:cubicBezTo>
                      <a:pt x="365" y="235"/>
                      <a:pt x="358" y="242"/>
                      <a:pt x="349" y="242"/>
                    </a:cubicBezTo>
                    <a:cubicBezTo>
                      <a:pt x="16" y="242"/>
                      <a:pt x="16" y="242"/>
                      <a:pt x="16" y="242"/>
                    </a:cubicBezTo>
                    <a:cubicBezTo>
                      <a:pt x="8" y="242"/>
                      <a:pt x="0" y="235"/>
                      <a:pt x="0" y="22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8" y="0"/>
                      <a:pt x="16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8" y="0"/>
                      <a:pt x="365" y="7"/>
                      <a:pt x="365" y="15"/>
                    </a:cubicBezTo>
                    <a:cubicBezTo>
                      <a:pt x="365" y="226"/>
                      <a:pt x="365" y="226"/>
                      <a:pt x="365" y="226"/>
                    </a:cubicBezTo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2" name="isḷíḋê"/>
              <p:cNvSpPr/>
              <p:nvPr/>
            </p:nvSpPr>
            <p:spPr bwMode="auto">
              <a:xfrm>
                <a:off x="6264275" y="4892675"/>
                <a:ext cx="177800" cy="296863"/>
              </a:xfrm>
              <a:custGeom>
                <a:avLst/>
                <a:gdLst>
                  <a:gd name="T0" fmla="*/ 41 w 54"/>
                  <a:gd name="T1" fmla="*/ 56 h 90"/>
                  <a:gd name="T2" fmla="*/ 54 w 54"/>
                  <a:gd name="T3" fmla="*/ 29 h 90"/>
                  <a:gd name="T4" fmla="*/ 54 w 54"/>
                  <a:gd name="T5" fmla="*/ 27 h 90"/>
                  <a:gd name="T6" fmla="*/ 27 w 54"/>
                  <a:gd name="T7" fmla="*/ 0 h 90"/>
                  <a:gd name="T8" fmla="*/ 0 w 54"/>
                  <a:gd name="T9" fmla="*/ 27 h 90"/>
                  <a:gd name="T10" fmla="*/ 0 w 54"/>
                  <a:gd name="T11" fmla="*/ 29 h 90"/>
                  <a:gd name="T12" fmla="*/ 13 w 54"/>
                  <a:gd name="T13" fmla="*/ 56 h 90"/>
                  <a:gd name="T14" fmla="*/ 15 w 54"/>
                  <a:gd name="T15" fmla="*/ 63 h 90"/>
                  <a:gd name="T16" fmla="*/ 12 w 54"/>
                  <a:gd name="T17" fmla="*/ 63 h 90"/>
                  <a:gd name="T18" fmla="*/ 12 w 54"/>
                  <a:gd name="T19" fmla="*/ 70 h 90"/>
                  <a:gd name="T20" fmla="*/ 15 w 54"/>
                  <a:gd name="T21" fmla="*/ 70 h 90"/>
                  <a:gd name="T22" fmla="*/ 15 w 54"/>
                  <a:gd name="T23" fmla="*/ 72 h 90"/>
                  <a:gd name="T24" fmla="*/ 16 w 54"/>
                  <a:gd name="T25" fmla="*/ 74 h 90"/>
                  <a:gd name="T26" fmla="*/ 15 w 54"/>
                  <a:gd name="T27" fmla="*/ 77 h 90"/>
                  <a:gd name="T28" fmla="*/ 16 w 54"/>
                  <a:gd name="T29" fmla="*/ 79 h 90"/>
                  <a:gd name="T30" fmla="*/ 15 w 54"/>
                  <a:gd name="T31" fmla="*/ 82 h 90"/>
                  <a:gd name="T32" fmla="*/ 18 w 54"/>
                  <a:gd name="T33" fmla="*/ 85 h 90"/>
                  <a:gd name="T34" fmla="*/ 27 w 54"/>
                  <a:gd name="T35" fmla="*/ 90 h 90"/>
                  <a:gd name="T36" fmla="*/ 35 w 54"/>
                  <a:gd name="T37" fmla="*/ 85 h 90"/>
                  <a:gd name="T38" fmla="*/ 39 w 54"/>
                  <a:gd name="T39" fmla="*/ 82 h 90"/>
                  <a:gd name="T40" fmla="*/ 38 w 54"/>
                  <a:gd name="T41" fmla="*/ 79 h 90"/>
                  <a:gd name="T42" fmla="*/ 39 w 54"/>
                  <a:gd name="T43" fmla="*/ 77 h 90"/>
                  <a:gd name="T44" fmla="*/ 38 w 54"/>
                  <a:gd name="T45" fmla="*/ 74 h 90"/>
                  <a:gd name="T46" fmla="*/ 39 w 54"/>
                  <a:gd name="T47" fmla="*/ 72 h 90"/>
                  <a:gd name="T48" fmla="*/ 39 w 54"/>
                  <a:gd name="T49" fmla="*/ 70 h 90"/>
                  <a:gd name="T50" fmla="*/ 42 w 54"/>
                  <a:gd name="T51" fmla="*/ 70 h 90"/>
                  <a:gd name="T52" fmla="*/ 42 w 54"/>
                  <a:gd name="T53" fmla="*/ 63 h 90"/>
                  <a:gd name="T54" fmla="*/ 39 w 54"/>
                  <a:gd name="T55" fmla="*/ 63 h 90"/>
                  <a:gd name="T56" fmla="*/ 41 w 54"/>
                  <a:gd name="T57" fmla="*/ 56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" h="90">
                    <a:moveTo>
                      <a:pt x="41" y="56"/>
                    </a:moveTo>
                    <a:cubicBezTo>
                      <a:pt x="48" y="44"/>
                      <a:pt x="54" y="41"/>
                      <a:pt x="54" y="29"/>
                    </a:cubicBezTo>
                    <a:cubicBezTo>
                      <a:pt x="54" y="28"/>
                      <a:pt x="54" y="28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41"/>
                      <a:pt x="6" y="44"/>
                      <a:pt x="13" y="56"/>
                    </a:cubicBezTo>
                    <a:cubicBezTo>
                      <a:pt x="14" y="59"/>
                      <a:pt x="15" y="61"/>
                      <a:pt x="15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5" y="71"/>
                      <a:pt x="15" y="71"/>
                      <a:pt x="15" y="72"/>
                    </a:cubicBezTo>
                    <a:cubicBezTo>
                      <a:pt x="15" y="73"/>
                      <a:pt x="15" y="73"/>
                      <a:pt x="16" y="74"/>
                    </a:cubicBezTo>
                    <a:cubicBezTo>
                      <a:pt x="15" y="75"/>
                      <a:pt x="15" y="76"/>
                      <a:pt x="15" y="77"/>
                    </a:cubicBezTo>
                    <a:cubicBezTo>
                      <a:pt x="15" y="78"/>
                      <a:pt x="15" y="79"/>
                      <a:pt x="16" y="79"/>
                    </a:cubicBezTo>
                    <a:cubicBezTo>
                      <a:pt x="15" y="80"/>
                      <a:pt x="15" y="81"/>
                      <a:pt x="15" y="82"/>
                    </a:cubicBezTo>
                    <a:cubicBezTo>
                      <a:pt x="15" y="83"/>
                      <a:pt x="16" y="85"/>
                      <a:pt x="18" y="85"/>
                    </a:cubicBezTo>
                    <a:cubicBezTo>
                      <a:pt x="19" y="88"/>
                      <a:pt x="23" y="90"/>
                      <a:pt x="27" y="90"/>
                    </a:cubicBezTo>
                    <a:cubicBezTo>
                      <a:pt x="31" y="90"/>
                      <a:pt x="34" y="88"/>
                      <a:pt x="35" y="85"/>
                    </a:cubicBezTo>
                    <a:cubicBezTo>
                      <a:pt x="38" y="85"/>
                      <a:pt x="39" y="83"/>
                      <a:pt x="39" y="82"/>
                    </a:cubicBezTo>
                    <a:cubicBezTo>
                      <a:pt x="39" y="81"/>
                      <a:pt x="39" y="80"/>
                      <a:pt x="38" y="79"/>
                    </a:cubicBezTo>
                    <a:cubicBezTo>
                      <a:pt x="39" y="79"/>
                      <a:pt x="39" y="78"/>
                      <a:pt x="39" y="77"/>
                    </a:cubicBezTo>
                    <a:cubicBezTo>
                      <a:pt x="39" y="76"/>
                      <a:pt x="39" y="75"/>
                      <a:pt x="38" y="74"/>
                    </a:cubicBezTo>
                    <a:cubicBezTo>
                      <a:pt x="39" y="73"/>
                      <a:pt x="39" y="73"/>
                      <a:pt x="39" y="72"/>
                    </a:cubicBezTo>
                    <a:cubicBezTo>
                      <a:pt x="39" y="71"/>
                      <a:pt x="39" y="71"/>
                      <a:pt x="39" y="7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1"/>
                      <a:pt x="40" y="59"/>
                      <a:pt x="41" y="5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3" name="iŝ1îde"/>
              <p:cNvSpPr/>
              <p:nvPr/>
            </p:nvSpPr>
            <p:spPr bwMode="auto">
              <a:xfrm>
                <a:off x="6343650" y="4813300"/>
                <a:ext cx="20638" cy="69850"/>
              </a:xfrm>
              <a:custGeom>
                <a:avLst/>
                <a:gdLst>
                  <a:gd name="T0" fmla="*/ 6 w 6"/>
                  <a:gd name="T1" fmla="*/ 17 h 21"/>
                  <a:gd name="T2" fmla="*/ 3 w 6"/>
                  <a:gd name="T3" fmla="*/ 21 h 21"/>
                  <a:gd name="T4" fmla="*/ 0 w 6"/>
                  <a:gd name="T5" fmla="*/ 17 h 21"/>
                  <a:gd name="T6" fmla="*/ 0 w 6"/>
                  <a:gd name="T7" fmla="*/ 4 h 21"/>
                  <a:gd name="T8" fmla="*/ 3 w 6"/>
                  <a:gd name="T9" fmla="*/ 0 h 21"/>
                  <a:gd name="T10" fmla="*/ 6 w 6"/>
                  <a:gd name="T11" fmla="*/ 4 h 21"/>
                  <a:gd name="T12" fmla="*/ 6 w 6"/>
                  <a:gd name="T13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21">
                    <a:moveTo>
                      <a:pt x="6" y="17"/>
                    </a:moveTo>
                    <a:cubicBezTo>
                      <a:pt x="6" y="20"/>
                      <a:pt x="5" y="21"/>
                      <a:pt x="3" y="21"/>
                    </a:cubicBezTo>
                    <a:cubicBezTo>
                      <a:pt x="1" y="21"/>
                      <a:pt x="0" y="20"/>
                      <a:pt x="0" y="1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" y="0"/>
                      <a:pt x="6" y="2"/>
                      <a:pt x="6" y="4"/>
                    </a:cubicBezTo>
                    <a:cubicBezTo>
                      <a:pt x="6" y="17"/>
                      <a:pt x="6" y="17"/>
                      <a:pt x="6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4" name="îšľïdé"/>
              <p:cNvSpPr/>
              <p:nvPr/>
            </p:nvSpPr>
            <p:spPr bwMode="auto">
              <a:xfrm>
                <a:off x="6257925" y="4830763"/>
                <a:ext cx="46038" cy="68263"/>
              </a:xfrm>
              <a:custGeom>
                <a:avLst/>
                <a:gdLst>
                  <a:gd name="T0" fmla="*/ 13 w 14"/>
                  <a:gd name="T1" fmla="*/ 15 h 21"/>
                  <a:gd name="T2" fmla="*/ 13 w 14"/>
                  <a:gd name="T3" fmla="*/ 20 h 21"/>
                  <a:gd name="T4" fmla="*/ 8 w 14"/>
                  <a:gd name="T5" fmla="*/ 18 h 21"/>
                  <a:gd name="T6" fmla="*/ 1 w 14"/>
                  <a:gd name="T7" fmla="*/ 6 h 21"/>
                  <a:gd name="T8" fmla="*/ 2 w 14"/>
                  <a:gd name="T9" fmla="*/ 1 h 21"/>
                  <a:gd name="T10" fmla="*/ 7 w 14"/>
                  <a:gd name="T11" fmla="*/ 3 h 21"/>
                  <a:gd name="T12" fmla="*/ 13 w 14"/>
                  <a:gd name="T1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1">
                    <a:moveTo>
                      <a:pt x="13" y="15"/>
                    </a:moveTo>
                    <a:cubicBezTo>
                      <a:pt x="14" y="17"/>
                      <a:pt x="14" y="19"/>
                      <a:pt x="13" y="20"/>
                    </a:cubicBezTo>
                    <a:cubicBezTo>
                      <a:pt x="11" y="21"/>
                      <a:pt x="9" y="20"/>
                      <a:pt x="8" y="18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4" y="0"/>
                      <a:pt x="6" y="1"/>
                      <a:pt x="7" y="3"/>
                    </a:cubicBezTo>
                    <a:cubicBezTo>
                      <a:pt x="13" y="15"/>
                      <a:pt x="13" y="15"/>
                      <a:pt x="13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5" name="i$ḻïdé"/>
              <p:cNvSpPr/>
              <p:nvPr/>
            </p:nvSpPr>
            <p:spPr bwMode="auto">
              <a:xfrm>
                <a:off x="6194425" y="4889500"/>
                <a:ext cx="66675" cy="49213"/>
              </a:xfrm>
              <a:custGeom>
                <a:avLst/>
                <a:gdLst>
                  <a:gd name="T0" fmla="*/ 18 w 20"/>
                  <a:gd name="T1" fmla="*/ 8 h 15"/>
                  <a:gd name="T2" fmla="*/ 19 w 20"/>
                  <a:gd name="T3" fmla="*/ 13 h 15"/>
                  <a:gd name="T4" fmla="*/ 14 w 20"/>
                  <a:gd name="T5" fmla="*/ 14 h 15"/>
                  <a:gd name="T6" fmla="*/ 3 w 20"/>
                  <a:gd name="T7" fmla="*/ 7 h 15"/>
                  <a:gd name="T8" fmla="*/ 1 w 20"/>
                  <a:gd name="T9" fmla="*/ 2 h 15"/>
                  <a:gd name="T10" fmla="*/ 6 w 20"/>
                  <a:gd name="T11" fmla="*/ 2 h 15"/>
                  <a:gd name="T12" fmla="*/ 18 w 20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18" y="8"/>
                    </a:moveTo>
                    <a:cubicBezTo>
                      <a:pt x="19" y="9"/>
                      <a:pt x="20" y="11"/>
                      <a:pt x="19" y="13"/>
                    </a:cubicBezTo>
                    <a:cubicBezTo>
                      <a:pt x="19" y="14"/>
                      <a:pt x="16" y="15"/>
                      <a:pt x="14" y="1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6"/>
                      <a:pt x="0" y="4"/>
                      <a:pt x="1" y="2"/>
                    </a:cubicBezTo>
                    <a:cubicBezTo>
                      <a:pt x="2" y="1"/>
                      <a:pt x="4" y="0"/>
                      <a:pt x="6" y="2"/>
                    </a:cubicBezTo>
                    <a:cubicBezTo>
                      <a:pt x="18" y="8"/>
                      <a:pt x="18" y="8"/>
                      <a:pt x="18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6" name="íšḷîḋe"/>
              <p:cNvSpPr/>
              <p:nvPr/>
            </p:nvSpPr>
            <p:spPr bwMode="auto">
              <a:xfrm>
                <a:off x="6172200" y="4975225"/>
                <a:ext cx="69850" cy="20638"/>
              </a:xfrm>
              <a:custGeom>
                <a:avLst/>
                <a:gdLst>
                  <a:gd name="T0" fmla="*/ 17 w 21"/>
                  <a:gd name="T1" fmla="*/ 0 h 6"/>
                  <a:gd name="T2" fmla="*/ 21 w 21"/>
                  <a:gd name="T3" fmla="*/ 3 h 6"/>
                  <a:gd name="T4" fmla="*/ 17 w 21"/>
                  <a:gd name="T5" fmla="*/ 6 h 6"/>
                  <a:gd name="T6" fmla="*/ 4 w 21"/>
                  <a:gd name="T7" fmla="*/ 6 h 6"/>
                  <a:gd name="T8" fmla="*/ 0 w 21"/>
                  <a:gd name="T9" fmla="*/ 3 h 6"/>
                  <a:gd name="T10" fmla="*/ 4 w 21"/>
                  <a:gd name="T11" fmla="*/ 0 h 6"/>
                  <a:gd name="T12" fmla="*/ 17 w 2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6">
                    <a:moveTo>
                      <a:pt x="17" y="0"/>
                    </a:moveTo>
                    <a:cubicBezTo>
                      <a:pt x="20" y="0"/>
                      <a:pt x="21" y="1"/>
                      <a:pt x="21" y="3"/>
                    </a:cubicBezTo>
                    <a:cubicBezTo>
                      <a:pt x="21" y="4"/>
                      <a:pt x="20" y="6"/>
                      <a:pt x="17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7" name="îṩļïdè"/>
              <p:cNvSpPr/>
              <p:nvPr/>
            </p:nvSpPr>
            <p:spPr bwMode="auto">
              <a:xfrm>
                <a:off x="6188075" y="5030788"/>
                <a:ext cx="69850" cy="46038"/>
              </a:xfrm>
              <a:custGeom>
                <a:avLst/>
                <a:gdLst>
                  <a:gd name="T0" fmla="*/ 15 w 21"/>
                  <a:gd name="T1" fmla="*/ 1 h 14"/>
                  <a:gd name="T2" fmla="*/ 20 w 21"/>
                  <a:gd name="T3" fmla="*/ 2 h 14"/>
                  <a:gd name="T4" fmla="*/ 18 w 21"/>
                  <a:gd name="T5" fmla="*/ 6 h 14"/>
                  <a:gd name="T6" fmla="*/ 6 w 21"/>
                  <a:gd name="T7" fmla="*/ 13 h 14"/>
                  <a:gd name="T8" fmla="*/ 1 w 21"/>
                  <a:gd name="T9" fmla="*/ 13 h 14"/>
                  <a:gd name="T10" fmla="*/ 3 w 21"/>
                  <a:gd name="T11" fmla="*/ 8 h 14"/>
                  <a:gd name="T12" fmla="*/ 15 w 21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">
                    <a:moveTo>
                      <a:pt x="15" y="1"/>
                    </a:moveTo>
                    <a:cubicBezTo>
                      <a:pt x="17" y="0"/>
                      <a:pt x="19" y="0"/>
                      <a:pt x="20" y="2"/>
                    </a:cubicBezTo>
                    <a:cubicBezTo>
                      <a:pt x="21" y="3"/>
                      <a:pt x="20" y="5"/>
                      <a:pt x="18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4" y="14"/>
                      <a:pt x="2" y="14"/>
                      <a:pt x="1" y="13"/>
                    </a:cubicBezTo>
                    <a:cubicBezTo>
                      <a:pt x="0" y="11"/>
                      <a:pt x="1" y="9"/>
                      <a:pt x="3" y="8"/>
                    </a:cubicBezTo>
                    <a:cubicBezTo>
                      <a:pt x="15" y="1"/>
                      <a:pt x="15" y="1"/>
                      <a:pt x="15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8" name="iṧḷíḋe"/>
              <p:cNvSpPr/>
              <p:nvPr/>
            </p:nvSpPr>
            <p:spPr bwMode="auto">
              <a:xfrm>
                <a:off x="6248400" y="5073650"/>
                <a:ext cx="39688" cy="57150"/>
              </a:xfrm>
              <a:custGeom>
                <a:avLst/>
                <a:gdLst>
                  <a:gd name="T0" fmla="*/ 6 w 12"/>
                  <a:gd name="T1" fmla="*/ 2 h 17"/>
                  <a:gd name="T2" fmla="*/ 11 w 12"/>
                  <a:gd name="T3" fmla="*/ 1 h 17"/>
                  <a:gd name="T4" fmla="*/ 12 w 12"/>
                  <a:gd name="T5" fmla="*/ 6 h 17"/>
                  <a:gd name="T6" fmla="*/ 6 w 12"/>
                  <a:gd name="T7" fmla="*/ 15 h 17"/>
                  <a:gd name="T8" fmla="*/ 2 w 12"/>
                  <a:gd name="T9" fmla="*/ 16 h 17"/>
                  <a:gd name="T10" fmla="*/ 1 w 12"/>
                  <a:gd name="T11" fmla="*/ 12 h 17"/>
                  <a:gd name="T12" fmla="*/ 6 w 12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6" y="2"/>
                    </a:moveTo>
                    <a:cubicBezTo>
                      <a:pt x="7" y="1"/>
                      <a:pt x="9" y="0"/>
                      <a:pt x="11" y="1"/>
                    </a:cubicBezTo>
                    <a:cubicBezTo>
                      <a:pt x="12" y="2"/>
                      <a:pt x="12" y="4"/>
                      <a:pt x="12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7"/>
                      <a:pt x="3" y="17"/>
                      <a:pt x="2" y="16"/>
                    </a:cubicBezTo>
                    <a:cubicBezTo>
                      <a:pt x="0" y="15"/>
                      <a:pt x="0" y="13"/>
                      <a:pt x="1" y="12"/>
                    </a:cubicBezTo>
                    <a:cubicBezTo>
                      <a:pt x="6" y="2"/>
                      <a:pt x="6" y="2"/>
                      <a:pt x="6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9" name="íşlïďe"/>
              <p:cNvSpPr/>
              <p:nvPr/>
            </p:nvSpPr>
            <p:spPr bwMode="auto">
              <a:xfrm>
                <a:off x="6399213" y="4830763"/>
                <a:ext cx="50800" cy="68263"/>
              </a:xfrm>
              <a:custGeom>
                <a:avLst/>
                <a:gdLst>
                  <a:gd name="T0" fmla="*/ 1 w 15"/>
                  <a:gd name="T1" fmla="*/ 15 h 21"/>
                  <a:gd name="T2" fmla="*/ 2 w 15"/>
                  <a:gd name="T3" fmla="*/ 20 h 21"/>
                  <a:gd name="T4" fmla="*/ 7 w 15"/>
                  <a:gd name="T5" fmla="*/ 18 h 21"/>
                  <a:gd name="T6" fmla="*/ 13 w 15"/>
                  <a:gd name="T7" fmla="*/ 6 h 21"/>
                  <a:gd name="T8" fmla="*/ 13 w 15"/>
                  <a:gd name="T9" fmla="*/ 1 h 21"/>
                  <a:gd name="T10" fmla="*/ 8 w 15"/>
                  <a:gd name="T11" fmla="*/ 3 h 21"/>
                  <a:gd name="T12" fmla="*/ 1 w 15"/>
                  <a:gd name="T1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1">
                    <a:moveTo>
                      <a:pt x="1" y="15"/>
                    </a:moveTo>
                    <a:cubicBezTo>
                      <a:pt x="0" y="17"/>
                      <a:pt x="1" y="19"/>
                      <a:pt x="2" y="20"/>
                    </a:cubicBezTo>
                    <a:cubicBezTo>
                      <a:pt x="4" y="21"/>
                      <a:pt x="6" y="20"/>
                      <a:pt x="7" y="1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5" y="4"/>
                      <a:pt x="14" y="2"/>
                      <a:pt x="13" y="1"/>
                    </a:cubicBezTo>
                    <a:cubicBezTo>
                      <a:pt x="11" y="0"/>
                      <a:pt x="9" y="1"/>
                      <a:pt x="8" y="3"/>
                    </a:cubicBez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0" name="isļíďè"/>
              <p:cNvSpPr/>
              <p:nvPr/>
            </p:nvSpPr>
            <p:spPr bwMode="auto">
              <a:xfrm>
                <a:off x="6446838" y="4889500"/>
                <a:ext cx="65088" cy="49213"/>
              </a:xfrm>
              <a:custGeom>
                <a:avLst/>
                <a:gdLst>
                  <a:gd name="T0" fmla="*/ 2 w 20"/>
                  <a:gd name="T1" fmla="*/ 8 h 15"/>
                  <a:gd name="T2" fmla="*/ 0 w 20"/>
                  <a:gd name="T3" fmla="*/ 13 h 15"/>
                  <a:gd name="T4" fmla="*/ 5 w 20"/>
                  <a:gd name="T5" fmla="*/ 14 h 15"/>
                  <a:gd name="T6" fmla="*/ 17 w 20"/>
                  <a:gd name="T7" fmla="*/ 7 h 15"/>
                  <a:gd name="T8" fmla="*/ 19 w 20"/>
                  <a:gd name="T9" fmla="*/ 2 h 15"/>
                  <a:gd name="T10" fmla="*/ 14 w 20"/>
                  <a:gd name="T11" fmla="*/ 2 h 15"/>
                  <a:gd name="T12" fmla="*/ 2 w 20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2" y="8"/>
                    </a:moveTo>
                    <a:cubicBezTo>
                      <a:pt x="0" y="9"/>
                      <a:pt x="0" y="11"/>
                      <a:pt x="0" y="13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9" y="6"/>
                      <a:pt x="20" y="4"/>
                      <a:pt x="19" y="2"/>
                    </a:cubicBezTo>
                    <a:cubicBezTo>
                      <a:pt x="18" y="1"/>
                      <a:pt x="16" y="0"/>
                      <a:pt x="14" y="2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1" name="îṡ1iďè"/>
              <p:cNvSpPr/>
              <p:nvPr/>
            </p:nvSpPr>
            <p:spPr bwMode="auto">
              <a:xfrm>
                <a:off x="6462713" y="4975225"/>
                <a:ext cx="73025" cy="20638"/>
              </a:xfrm>
              <a:custGeom>
                <a:avLst/>
                <a:gdLst>
                  <a:gd name="T0" fmla="*/ 4 w 22"/>
                  <a:gd name="T1" fmla="*/ 0 h 6"/>
                  <a:gd name="T2" fmla="*/ 0 w 22"/>
                  <a:gd name="T3" fmla="*/ 3 h 6"/>
                  <a:gd name="T4" fmla="*/ 4 w 22"/>
                  <a:gd name="T5" fmla="*/ 6 h 6"/>
                  <a:gd name="T6" fmla="*/ 18 w 22"/>
                  <a:gd name="T7" fmla="*/ 6 h 6"/>
                  <a:gd name="T8" fmla="*/ 22 w 22"/>
                  <a:gd name="T9" fmla="*/ 3 h 6"/>
                  <a:gd name="T10" fmla="*/ 18 w 22"/>
                  <a:gd name="T11" fmla="*/ 0 h 6"/>
                  <a:gd name="T12" fmla="*/ 4 w 2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6">
                    <a:moveTo>
                      <a:pt x="4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4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0" y="6"/>
                      <a:pt x="22" y="4"/>
                      <a:pt x="22" y="3"/>
                    </a:cubicBezTo>
                    <a:cubicBezTo>
                      <a:pt x="22" y="1"/>
                      <a:pt x="20" y="0"/>
                      <a:pt x="18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2" name="iṡľïdé"/>
              <p:cNvSpPr/>
              <p:nvPr/>
            </p:nvSpPr>
            <p:spPr bwMode="auto">
              <a:xfrm>
                <a:off x="6450013" y="5030788"/>
                <a:ext cx="65088" cy="46038"/>
              </a:xfrm>
              <a:custGeom>
                <a:avLst/>
                <a:gdLst>
                  <a:gd name="T0" fmla="*/ 6 w 20"/>
                  <a:gd name="T1" fmla="*/ 1 h 14"/>
                  <a:gd name="T2" fmla="*/ 1 w 20"/>
                  <a:gd name="T3" fmla="*/ 2 h 14"/>
                  <a:gd name="T4" fmla="*/ 3 w 20"/>
                  <a:gd name="T5" fmla="*/ 6 h 14"/>
                  <a:gd name="T6" fmla="*/ 15 w 20"/>
                  <a:gd name="T7" fmla="*/ 13 h 14"/>
                  <a:gd name="T8" fmla="*/ 20 w 20"/>
                  <a:gd name="T9" fmla="*/ 13 h 14"/>
                  <a:gd name="T10" fmla="*/ 18 w 20"/>
                  <a:gd name="T11" fmla="*/ 8 h 14"/>
                  <a:gd name="T12" fmla="*/ 6 w 20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6" y="1"/>
                    </a:moveTo>
                    <a:cubicBezTo>
                      <a:pt x="4" y="0"/>
                      <a:pt x="2" y="0"/>
                      <a:pt x="1" y="2"/>
                    </a:cubicBezTo>
                    <a:cubicBezTo>
                      <a:pt x="0" y="3"/>
                      <a:pt x="1" y="5"/>
                      <a:pt x="3" y="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9" y="14"/>
                      <a:pt x="20" y="13"/>
                    </a:cubicBezTo>
                    <a:cubicBezTo>
                      <a:pt x="20" y="11"/>
                      <a:pt x="19" y="9"/>
                      <a:pt x="18" y="8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3" name="îṧḷïḓè"/>
              <p:cNvSpPr/>
              <p:nvPr/>
            </p:nvSpPr>
            <p:spPr bwMode="auto">
              <a:xfrm>
                <a:off x="6416675" y="5073650"/>
                <a:ext cx="42863" cy="57150"/>
              </a:xfrm>
              <a:custGeom>
                <a:avLst/>
                <a:gdLst>
                  <a:gd name="T0" fmla="*/ 7 w 13"/>
                  <a:gd name="T1" fmla="*/ 2 h 17"/>
                  <a:gd name="T2" fmla="*/ 2 w 13"/>
                  <a:gd name="T3" fmla="*/ 1 h 17"/>
                  <a:gd name="T4" fmla="*/ 1 w 13"/>
                  <a:gd name="T5" fmla="*/ 6 h 17"/>
                  <a:gd name="T6" fmla="*/ 7 w 13"/>
                  <a:gd name="T7" fmla="*/ 15 h 17"/>
                  <a:gd name="T8" fmla="*/ 11 w 13"/>
                  <a:gd name="T9" fmla="*/ 16 h 17"/>
                  <a:gd name="T10" fmla="*/ 12 w 13"/>
                  <a:gd name="T11" fmla="*/ 12 h 17"/>
                  <a:gd name="T12" fmla="*/ 7 w 13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7">
                    <a:moveTo>
                      <a:pt x="7" y="2"/>
                    </a:moveTo>
                    <a:cubicBezTo>
                      <a:pt x="6" y="1"/>
                      <a:pt x="4" y="0"/>
                      <a:pt x="2" y="1"/>
                    </a:cubicBezTo>
                    <a:cubicBezTo>
                      <a:pt x="1" y="2"/>
                      <a:pt x="0" y="4"/>
                      <a:pt x="1" y="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7"/>
                      <a:pt x="10" y="17"/>
                      <a:pt x="11" y="16"/>
                    </a:cubicBezTo>
                    <a:cubicBezTo>
                      <a:pt x="13" y="15"/>
                      <a:pt x="13" y="13"/>
                      <a:pt x="12" y="12"/>
                    </a:cubicBez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4" name="ïṧ1îḍe"/>
              <p:cNvSpPr/>
              <p:nvPr/>
            </p:nvSpPr>
            <p:spPr bwMode="auto">
              <a:xfrm>
                <a:off x="5749925" y="4592638"/>
                <a:ext cx="600075" cy="798513"/>
              </a:xfrm>
              <a:prstGeom prst="rect">
                <a:avLst/>
              </a:prstGeom>
              <a:solidFill>
                <a:srgbClr val="DFE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5" name="íṥḻîḑe"/>
              <p:cNvSpPr/>
              <p:nvPr/>
            </p:nvSpPr>
            <p:spPr bwMode="auto">
              <a:xfrm>
                <a:off x="6264275" y="4892675"/>
                <a:ext cx="85725" cy="296863"/>
              </a:xfrm>
              <a:custGeom>
                <a:avLst/>
                <a:gdLst>
                  <a:gd name="T0" fmla="*/ 26 w 26"/>
                  <a:gd name="T1" fmla="*/ 0 h 90"/>
                  <a:gd name="T2" fmla="*/ 0 w 26"/>
                  <a:gd name="T3" fmla="*/ 27 h 90"/>
                  <a:gd name="T4" fmla="*/ 0 w 26"/>
                  <a:gd name="T5" fmla="*/ 29 h 90"/>
                  <a:gd name="T6" fmla="*/ 13 w 26"/>
                  <a:gd name="T7" fmla="*/ 56 h 90"/>
                  <a:gd name="T8" fmla="*/ 15 w 26"/>
                  <a:gd name="T9" fmla="*/ 63 h 90"/>
                  <a:gd name="T10" fmla="*/ 12 w 26"/>
                  <a:gd name="T11" fmla="*/ 63 h 90"/>
                  <a:gd name="T12" fmla="*/ 12 w 26"/>
                  <a:gd name="T13" fmla="*/ 70 h 90"/>
                  <a:gd name="T14" fmla="*/ 15 w 26"/>
                  <a:gd name="T15" fmla="*/ 70 h 90"/>
                  <a:gd name="T16" fmla="*/ 15 w 26"/>
                  <a:gd name="T17" fmla="*/ 72 h 90"/>
                  <a:gd name="T18" fmla="*/ 16 w 26"/>
                  <a:gd name="T19" fmla="*/ 74 h 90"/>
                  <a:gd name="T20" fmla="*/ 15 w 26"/>
                  <a:gd name="T21" fmla="*/ 77 h 90"/>
                  <a:gd name="T22" fmla="*/ 16 w 26"/>
                  <a:gd name="T23" fmla="*/ 79 h 90"/>
                  <a:gd name="T24" fmla="*/ 15 w 26"/>
                  <a:gd name="T25" fmla="*/ 82 h 90"/>
                  <a:gd name="T26" fmla="*/ 18 w 26"/>
                  <a:gd name="T27" fmla="*/ 85 h 90"/>
                  <a:gd name="T28" fmla="*/ 26 w 26"/>
                  <a:gd name="T29" fmla="*/ 90 h 90"/>
                  <a:gd name="T30" fmla="*/ 26 w 26"/>
                  <a:gd name="T3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90">
                    <a:moveTo>
                      <a:pt x="26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41"/>
                      <a:pt x="6" y="44"/>
                      <a:pt x="13" y="56"/>
                    </a:cubicBezTo>
                    <a:cubicBezTo>
                      <a:pt x="14" y="59"/>
                      <a:pt x="15" y="61"/>
                      <a:pt x="15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5" y="71"/>
                      <a:pt x="15" y="71"/>
                      <a:pt x="15" y="72"/>
                    </a:cubicBezTo>
                    <a:cubicBezTo>
                      <a:pt x="15" y="73"/>
                      <a:pt x="15" y="73"/>
                      <a:pt x="16" y="74"/>
                    </a:cubicBezTo>
                    <a:cubicBezTo>
                      <a:pt x="15" y="75"/>
                      <a:pt x="15" y="76"/>
                      <a:pt x="15" y="77"/>
                    </a:cubicBezTo>
                    <a:cubicBezTo>
                      <a:pt x="15" y="78"/>
                      <a:pt x="15" y="79"/>
                      <a:pt x="16" y="79"/>
                    </a:cubicBezTo>
                    <a:cubicBezTo>
                      <a:pt x="15" y="80"/>
                      <a:pt x="15" y="81"/>
                      <a:pt x="15" y="82"/>
                    </a:cubicBezTo>
                    <a:cubicBezTo>
                      <a:pt x="15" y="83"/>
                      <a:pt x="16" y="85"/>
                      <a:pt x="18" y="85"/>
                    </a:cubicBezTo>
                    <a:cubicBezTo>
                      <a:pt x="19" y="88"/>
                      <a:pt x="23" y="90"/>
                      <a:pt x="26" y="9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6" name="íśľiḋê"/>
              <p:cNvSpPr/>
              <p:nvPr/>
            </p:nvSpPr>
            <p:spPr bwMode="auto">
              <a:xfrm>
                <a:off x="6343650" y="4813300"/>
                <a:ext cx="6350" cy="69850"/>
              </a:xfrm>
              <a:custGeom>
                <a:avLst/>
                <a:gdLst>
                  <a:gd name="T0" fmla="*/ 2 w 2"/>
                  <a:gd name="T1" fmla="*/ 0 h 21"/>
                  <a:gd name="T2" fmla="*/ 0 w 2"/>
                  <a:gd name="T3" fmla="*/ 4 h 21"/>
                  <a:gd name="T4" fmla="*/ 0 w 2"/>
                  <a:gd name="T5" fmla="*/ 17 h 21"/>
                  <a:gd name="T6" fmla="*/ 2 w 2"/>
                  <a:gd name="T7" fmla="*/ 21 h 21"/>
                  <a:gd name="T8" fmla="*/ 2 w 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1">
                    <a:moveTo>
                      <a:pt x="2" y="0"/>
                    </a:moveTo>
                    <a:cubicBezTo>
                      <a:pt x="1" y="0"/>
                      <a:pt x="0" y="2"/>
                      <a:pt x="0" y="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1"/>
                      <a:pt x="2" y="2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7" name="íşḷíḋê"/>
              <p:cNvSpPr/>
              <p:nvPr/>
            </p:nvSpPr>
            <p:spPr bwMode="auto">
              <a:xfrm>
                <a:off x="6257925" y="4833938"/>
                <a:ext cx="46038" cy="61913"/>
              </a:xfrm>
              <a:custGeom>
                <a:avLst/>
                <a:gdLst>
                  <a:gd name="T0" fmla="*/ 3 w 14"/>
                  <a:gd name="T1" fmla="*/ 0 h 19"/>
                  <a:gd name="T2" fmla="*/ 2 w 14"/>
                  <a:gd name="T3" fmla="*/ 0 h 19"/>
                  <a:gd name="T4" fmla="*/ 1 w 14"/>
                  <a:gd name="T5" fmla="*/ 5 h 19"/>
                  <a:gd name="T6" fmla="*/ 8 w 14"/>
                  <a:gd name="T7" fmla="*/ 17 h 19"/>
                  <a:gd name="T8" fmla="*/ 11 w 14"/>
                  <a:gd name="T9" fmla="*/ 19 h 19"/>
                  <a:gd name="T10" fmla="*/ 13 w 14"/>
                  <a:gd name="T11" fmla="*/ 19 h 19"/>
                  <a:gd name="T12" fmla="*/ 13 w 14"/>
                  <a:gd name="T13" fmla="*/ 14 h 19"/>
                  <a:gd name="T14" fmla="*/ 7 w 14"/>
                  <a:gd name="T15" fmla="*/ 2 h 19"/>
                  <a:gd name="T16" fmla="*/ 3 w 14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9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0" y="3"/>
                      <a:pt x="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8"/>
                      <a:pt x="10" y="19"/>
                      <a:pt x="11" y="19"/>
                    </a:cubicBezTo>
                    <a:cubicBezTo>
                      <a:pt x="12" y="19"/>
                      <a:pt x="12" y="19"/>
                      <a:pt x="13" y="19"/>
                    </a:cubicBezTo>
                    <a:cubicBezTo>
                      <a:pt x="14" y="18"/>
                      <a:pt x="14" y="16"/>
                      <a:pt x="13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0"/>
                      <a:pt x="3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8" name="ïṡḻîḋe"/>
              <p:cNvSpPr/>
              <p:nvPr/>
            </p:nvSpPr>
            <p:spPr bwMode="auto">
              <a:xfrm>
                <a:off x="6194425" y="4892675"/>
                <a:ext cx="66675" cy="42863"/>
              </a:xfrm>
              <a:custGeom>
                <a:avLst/>
                <a:gdLst>
                  <a:gd name="T0" fmla="*/ 4 w 20"/>
                  <a:gd name="T1" fmla="*/ 0 h 13"/>
                  <a:gd name="T2" fmla="*/ 1 w 20"/>
                  <a:gd name="T3" fmla="*/ 1 h 13"/>
                  <a:gd name="T4" fmla="*/ 3 w 20"/>
                  <a:gd name="T5" fmla="*/ 6 h 13"/>
                  <a:gd name="T6" fmla="*/ 14 w 20"/>
                  <a:gd name="T7" fmla="*/ 13 h 13"/>
                  <a:gd name="T8" fmla="*/ 17 w 20"/>
                  <a:gd name="T9" fmla="*/ 13 h 13"/>
                  <a:gd name="T10" fmla="*/ 19 w 20"/>
                  <a:gd name="T11" fmla="*/ 12 h 13"/>
                  <a:gd name="T12" fmla="*/ 18 w 20"/>
                  <a:gd name="T13" fmla="*/ 7 h 13"/>
                  <a:gd name="T14" fmla="*/ 6 w 20"/>
                  <a:gd name="T15" fmla="*/ 1 h 13"/>
                  <a:gd name="T16" fmla="*/ 4 w 2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3">
                    <a:moveTo>
                      <a:pt x="4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5"/>
                      <a:pt x="3" y="6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6" y="13"/>
                      <a:pt x="17" y="13"/>
                    </a:cubicBezTo>
                    <a:cubicBezTo>
                      <a:pt x="18" y="13"/>
                      <a:pt x="19" y="13"/>
                      <a:pt x="19" y="12"/>
                    </a:cubicBezTo>
                    <a:cubicBezTo>
                      <a:pt x="20" y="10"/>
                      <a:pt x="19" y="8"/>
                      <a:pt x="18" y="7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9" name="ísľíḍe"/>
              <p:cNvSpPr/>
              <p:nvPr/>
            </p:nvSpPr>
            <p:spPr bwMode="auto">
              <a:xfrm>
                <a:off x="6172200" y="4975225"/>
                <a:ext cx="69850" cy="20638"/>
              </a:xfrm>
              <a:custGeom>
                <a:avLst/>
                <a:gdLst>
                  <a:gd name="T0" fmla="*/ 17 w 21"/>
                  <a:gd name="T1" fmla="*/ 0 h 6"/>
                  <a:gd name="T2" fmla="*/ 4 w 21"/>
                  <a:gd name="T3" fmla="*/ 0 h 6"/>
                  <a:gd name="T4" fmla="*/ 0 w 21"/>
                  <a:gd name="T5" fmla="*/ 3 h 6"/>
                  <a:gd name="T6" fmla="*/ 4 w 21"/>
                  <a:gd name="T7" fmla="*/ 6 h 6"/>
                  <a:gd name="T8" fmla="*/ 17 w 21"/>
                  <a:gd name="T9" fmla="*/ 6 h 6"/>
                  <a:gd name="T10" fmla="*/ 21 w 21"/>
                  <a:gd name="T11" fmla="*/ 3 h 6"/>
                  <a:gd name="T12" fmla="*/ 17 w 2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6">
                    <a:moveTo>
                      <a:pt x="1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4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20" y="6"/>
                      <a:pt x="21" y="4"/>
                      <a:pt x="21" y="3"/>
                    </a:cubicBezTo>
                    <a:cubicBezTo>
                      <a:pt x="21" y="1"/>
                      <a:pt x="20" y="0"/>
                      <a:pt x="17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0" name="íšḻïďè"/>
              <p:cNvSpPr/>
              <p:nvPr/>
            </p:nvSpPr>
            <p:spPr bwMode="auto">
              <a:xfrm>
                <a:off x="6188075" y="5033963"/>
                <a:ext cx="69850" cy="42863"/>
              </a:xfrm>
              <a:custGeom>
                <a:avLst/>
                <a:gdLst>
                  <a:gd name="T0" fmla="*/ 17 w 21"/>
                  <a:gd name="T1" fmla="*/ 0 h 13"/>
                  <a:gd name="T2" fmla="*/ 15 w 21"/>
                  <a:gd name="T3" fmla="*/ 0 h 13"/>
                  <a:gd name="T4" fmla="*/ 3 w 21"/>
                  <a:gd name="T5" fmla="*/ 7 h 13"/>
                  <a:gd name="T6" fmla="*/ 1 w 21"/>
                  <a:gd name="T7" fmla="*/ 12 h 13"/>
                  <a:gd name="T8" fmla="*/ 4 w 21"/>
                  <a:gd name="T9" fmla="*/ 13 h 13"/>
                  <a:gd name="T10" fmla="*/ 6 w 21"/>
                  <a:gd name="T11" fmla="*/ 12 h 13"/>
                  <a:gd name="T12" fmla="*/ 18 w 21"/>
                  <a:gd name="T13" fmla="*/ 5 h 13"/>
                  <a:gd name="T14" fmla="*/ 20 w 21"/>
                  <a:gd name="T15" fmla="*/ 1 h 13"/>
                  <a:gd name="T16" fmla="*/ 17 w 21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3">
                    <a:moveTo>
                      <a:pt x="17" y="0"/>
                    </a:moveTo>
                    <a:cubicBezTo>
                      <a:pt x="16" y="0"/>
                      <a:pt x="16" y="0"/>
                      <a:pt x="15" y="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0" y="10"/>
                      <a:pt x="1" y="12"/>
                    </a:cubicBezTo>
                    <a:cubicBezTo>
                      <a:pt x="2" y="12"/>
                      <a:pt x="3" y="13"/>
                      <a:pt x="4" y="13"/>
                    </a:cubicBezTo>
                    <a:cubicBezTo>
                      <a:pt x="5" y="13"/>
                      <a:pt x="6" y="13"/>
                      <a:pt x="6" y="12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4"/>
                      <a:pt x="21" y="2"/>
                      <a:pt x="20" y="1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1" name="íṡḷiḑé"/>
              <p:cNvSpPr/>
              <p:nvPr/>
            </p:nvSpPr>
            <p:spPr bwMode="auto">
              <a:xfrm>
                <a:off x="6248400" y="5076825"/>
                <a:ext cx="39688" cy="53975"/>
              </a:xfrm>
              <a:custGeom>
                <a:avLst/>
                <a:gdLst>
                  <a:gd name="T0" fmla="*/ 9 w 12"/>
                  <a:gd name="T1" fmla="*/ 0 h 16"/>
                  <a:gd name="T2" fmla="*/ 6 w 12"/>
                  <a:gd name="T3" fmla="*/ 1 h 16"/>
                  <a:gd name="T4" fmla="*/ 1 w 12"/>
                  <a:gd name="T5" fmla="*/ 11 h 16"/>
                  <a:gd name="T6" fmla="*/ 2 w 12"/>
                  <a:gd name="T7" fmla="*/ 15 h 16"/>
                  <a:gd name="T8" fmla="*/ 3 w 12"/>
                  <a:gd name="T9" fmla="*/ 16 h 16"/>
                  <a:gd name="T10" fmla="*/ 6 w 12"/>
                  <a:gd name="T11" fmla="*/ 14 h 16"/>
                  <a:gd name="T12" fmla="*/ 12 w 12"/>
                  <a:gd name="T13" fmla="*/ 5 h 16"/>
                  <a:gd name="T14" fmla="*/ 11 w 12"/>
                  <a:gd name="T15" fmla="*/ 0 h 16"/>
                  <a:gd name="T16" fmla="*/ 9 w 12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9" y="0"/>
                    </a:moveTo>
                    <a:cubicBezTo>
                      <a:pt x="8" y="0"/>
                      <a:pt x="7" y="0"/>
                      <a:pt x="6" y="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4"/>
                      <a:pt x="2" y="15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6"/>
                      <a:pt x="5" y="15"/>
                      <a:pt x="6" y="1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2" y="1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17" name="íśļiḑê"/>
            <p:cNvSpPr/>
            <p:nvPr/>
          </p:nvSpPr>
          <p:spPr bwMode="auto">
            <a:xfrm>
              <a:off x="5606515" y="1427563"/>
              <a:ext cx="1357020" cy="1037413"/>
            </a:xfrm>
            <a:custGeom>
              <a:avLst/>
              <a:gdLst>
                <a:gd name="T0" fmla="*/ 209 w 246"/>
                <a:gd name="T1" fmla="*/ 0 h 188"/>
                <a:gd name="T2" fmla="*/ 108 w 246"/>
                <a:gd name="T3" fmla="*/ 14 h 188"/>
                <a:gd name="T4" fmla="*/ 108 w 246"/>
                <a:gd name="T5" fmla="*/ 14 h 188"/>
                <a:gd name="T6" fmla="*/ 101 w 246"/>
                <a:gd name="T7" fmla="*/ 14 h 188"/>
                <a:gd name="T8" fmla="*/ 5 w 246"/>
                <a:gd name="T9" fmla="*/ 115 h 188"/>
                <a:gd name="T10" fmla="*/ 5 w 246"/>
                <a:gd name="T11" fmla="*/ 115 h 188"/>
                <a:gd name="T12" fmla="*/ 14 w 246"/>
                <a:gd name="T13" fmla="*/ 188 h 188"/>
                <a:gd name="T14" fmla="*/ 16 w 246"/>
                <a:gd name="T15" fmla="*/ 176 h 188"/>
                <a:gd name="T16" fmla="*/ 22 w 246"/>
                <a:gd name="T17" fmla="*/ 150 h 188"/>
                <a:gd name="T18" fmla="*/ 23 w 246"/>
                <a:gd name="T19" fmla="*/ 148 h 188"/>
                <a:gd name="T20" fmla="*/ 28 w 246"/>
                <a:gd name="T21" fmla="*/ 135 h 188"/>
                <a:gd name="T22" fmla="*/ 120 w 246"/>
                <a:gd name="T23" fmla="*/ 98 h 188"/>
                <a:gd name="T24" fmla="*/ 213 w 246"/>
                <a:gd name="T25" fmla="*/ 135 h 188"/>
                <a:gd name="T26" fmla="*/ 218 w 246"/>
                <a:gd name="T27" fmla="*/ 147 h 188"/>
                <a:gd name="T28" fmla="*/ 219 w 246"/>
                <a:gd name="T29" fmla="*/ 150 h 188"/>
                <a:gd name="T30" fmla="*/ 225 w 246"/>
                <a:gd name="T31" fmla="*/ 176 h 188"/>
                <a:gd name="T32" fmla="*/ 227 w 246"/>
                <a:gd name="T33" fmla="*/ 188 h 188"/>
                <a:gd name="T34" fmla="*/ 235 w 246"/>
                <a:gd name="T35" fmla="*/ 142 h 188"/>
                <a:gd name="T36" fmla="*/ 235 w 246"/>
                <a:gd name="T37" fmla="*/ 142 h 188"/>
                <a:gd name="T38" fmla="*/ 209 w 246"/>
                <a:gd name="T3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188">
                  <a:moveTo>
                    <a:pt x="209" y="0"/>
                  </a:moveTo>
                  <a:cubicBezTo>
                    <a:pt x="209" y="0"/>
                    <a:pt x="214" y="14"/>
                    <a:pt x="108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6" y="14"/>
                    <a:pt x="103" y="14"/>
                    <a:pt x="101" y="14"/>
                  </a:cubicBezTo>
                  <a:cubicBezTo>
                    <a:pt x="0" y="18"/>
                    <a:pt x="5" y="115"/>
                    <a:pt x="5" y="11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4" y="139"/>
                    <a:pt x="9" y="163"/>
                    <a:pt x="14" y="188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6" y="176"/>
                    <a:pt x="17" y="164"/>
                    <a:pt x="22" y="150"/>
                  </a:cubicBezTo>
                  <a:cubicBezTo>
                    <a:pt x="22" y="149"/>
                    <a:pt x="22" y="148"/>
                    <a:pt x="23" y="148"/>
                  </a:cubicBezTo>
                  <a:cubicBezTo>
                    <a:pt x="24" y="144"/>
                    <a:pt x="26" y="139"/>
                    <a:pt x="28" y="135"/>
                  </a:cubicBezTo>
                  <a:cubicBezTo>
                    <a:pt x="55" y="81"/>
                    <a:pt x="120" y="98"/>
                    <a:pt x="120" y="98"/>
                  </a:cubicBezTo>
                  <a:cubicBezTo>
                    <a:pt x="120" y="98"/>
                    <a:pt x="186" y="80"/>
                    <a:pt x="213" y="135"/>
                  </a:cubicBezTo>
                  <a:cubicBezTo>
                    <a:pt x="215" y="139"/>
                    <a:pt x="217" y="143"/>
                    <a:pt x="218" y="147"/>
                  </a:cubicBezTo>
                  <a:cubicBezTo>
                    <a:pt x="218" y="148"/>
                    <a:pt x="219" y="149"/>
                    <a:pt x="219" y="150"/>
                  </a:cubicBezTo>
                  <a:cubicBezTo>
                    <a:pt x="224" y="164"/>
                    <a:pt x="225" y="176"/>
                    <a:pt x="225" y="176"/>
                  </a:cubicBezTo>
                  <a:cubicBezTo>
                    <a:pt x="227" y="188"/>
                    <a:pt x="227" y="188"/>
                    <a:pt x="227" y="188"/>
                  </a:cubicBezTo>
                  <a:cubicBezTo>
                    <a:pt x="230" y="172"/>
                    <a:pt x="233" y="157"/>
                    <a:pt x="235" y="142"/>
                  </a:cubicBezTo>
                  <a:cubicBezTo>
                    <a:pt x="235" y="142"/>
                    <a:pt x="235" y="142"/>
                    <a:pt x="235" y="142"/>
                  </a:cubicBezTo>
                  <a:cubicBezTo>
                    <a:pt x="246" y="61"/>
                    <a:pt x="209" y="0"/>
                    <a:pt x="209" y="0"/>
                  </a:cubicBezTo>
                  <a:close/>
                </a:path>
              </a:pathLst>
            </a:custGeom>
            <a:solidFill>
              <a:srgbClr val="582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82" name="组合 681"/>
          <p:cNvGrpSpPr/>
          <p:nvPr/>
        </p:nvGrpSpPr>
        <p:grpSpPr>
          <a:xfrm>
            <a:off x="9413379" y="4268415"/>
            <a:ext cx="1031608" cy="842922"/>
            <a:chOff x="3429000" y="1266825"/>
            <a:chExt cx="5334000" cy="4162425"/>
          </a:xfrm>
        </p:grpSpPr>
        <p:sp>
          <p:nvSpPr>
            <p:cNvPr id="683" name="任意多边形 4"/>
            <p:cNvSpPr/>
            <p:nvPr/>
          </p:nvSpPr>
          <p:spPr bwMode="auto">
            <a:xfrm>
              <a:off x="7705725" y="4495800"/>
              <a:ext cx="595313" cy="344488"/>
            </a:xfrm>
            <a:custGeom>
              <a:avLst/>
              <a:gdLst>
                <a:gd name="T0" fmla="*/ 260 w 375"/>
                <a:gd name="T1" fmla="*/ 0 h 217"/>
                <a:gd name="T2" fmla="*/ 0 w 375"/>
                <a:gd name="T3" fmla="*/ 150 h 217"/>
                <a:gd name="T4" fmla="*/ 114 w 375"/>
                <a:gd name="T5" fmla="*/ 217 h 217"/>
                <a:gd name="T6" fmla="*/ 375 w 375"/>
                <a:gd name="T7" fmla="*/ 66 h 217"/>
                <a:gd name="T8" fmla="*/ 260 w 375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17">
                  <a:moveTo>
                    <a:pt x="260" y="0"/>
                  </a:moveTo>
                  <a:lnTo>
                    <a:pt x="0" y="150"/>
                  </a:lnTo>
                  <a:lnTo>
                    <a:pt x="114" y="217"/>
                  </a:lnTo>
                  <a:lnTo>
                    <a:pt x="375" y="66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CAE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任意多边形 5"/>
            <p:cNvSpPr/>
            <p:nvPr/>
          </p:nvSpPr>
          <p:spPr bwMode="auto">
            <a:xfrm>
              <a:off x="7705725" y="4495800"/>
              <a:ext cx="595313" cy="344488"/>
            </a:xfrm>
            <a:custGeom>
              <a:avLst/>
              <a:gdLst>
                <a:gd name="T0" fmla="*/ 260 w 375"/>
                <a:gd name="T1" fmla="*/ 0 h 217"/>
                <a:gd name="T2" fmla="*/ 0 w 375"/>
                <a:gd name="T3" fmla="*/ 150 h 217"/>
                <a:gd name="T4" fmla="*/ 114 w 375"/>
                <a:gd name="T5" fmla="*/ 217 h 217"/>
                <a:gd name="T6" fmla="*/ 375 w 375"/>
                <a:gd name="T7" fmla="*/ 66 h 217"/>
                <a:gd name="T8" fmla="*/ 260 w 375"/>
                <a:gd name="T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17">
                  <a:moveTo>
                    <a:pt x="260" y="0"/>
                  </a:moveTo>
                  <a:lnTo>
                    <a:pt x="0" y="150"/>
                  </a:lnTo>
                  <a:lnTo>
                    <a:pt x="114" y="217"/>
                  </a:lnTo>
                  <a:lnTo>
                    <a:pt x="375" y="66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任意多边形 6"/>
            <p:cNvSpPr/>
            <p:nvPr/>
          </p:nvSpPr>
          <p:spPr bwMode="auto">
            <a:xfrm>
              <a:off x="3429000" y="3260725"/>
              <a:ext cx="4170363" cy="2168525"/>
            </a:xfrm>
            <a:custGeom>
              <a:avLst/>
              <a:gdLst>
                <a:gd name="T0" fmla="*/ 1126 w 2627"/>
                <a:gd name="T1" fmla="*/ 0 h 1366"/>
                <a:gd name="T2" fmla="*/ 0 w 2627"/>
                <a:gd name="T3" fmla="*/ 650 h 1366"/>
                <a:gd name="T4" fmla="*/ 746 w 2627"/>
                <a:gd name="T5" fmla="*/ 1079 h 1366"/>
                <a:gd name="T6" fmla="*/ 1232 w 2627"/>
                <a:gd name="T7" fmla="*/ 796 h 1366"/>
                <a:gd name="T8" fmla="*/ 2217 w 2627"/>
                <a:gd name="T9" fmla="*/ 1366 h 1366"/>
                <a:gd name="T10" fmla="*/ 2627 w 2627"/>
                <a:gd name="T11" fmla="*/ 1132 h 1366"/>
                <a:gd name="T12" fmla="*/ 1638 w 2627"/>
                <a:gd name="T13" fmla="*/ 561 h 1366"/>
                <a:gd name="T14" fmla="*/ 1872 w 2627"/>
                <a:gd name="T15" fmla="*/ 424 h 1366"/>
                <a:gd name="T16" fmla="*/ 1126 w 2627"/>
                <a:gd name="T17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7" h="1366">
                  <a:moveTo>
                    <a:pt x="1126" y="0"/>
                  </a:moveTo>
                  <a:lnTo>
                    <a:pt x="0" y="650"/>
                  </a:lnTo>
                  <a:lnTo>
                    <a:pt x="746" y="1079"/>
                  </a:lnTo>
                  <a:lnTo>
                    <a:pt x="1232" y="796"/>
                  </a:lnTo>
                  <a:lnTo>
                    <a:pt x="2217" y="1366"/>
                  </a:lnTo>
                  <a:lnTo>
                    <a:pt x="2627" y="1132"/>
                  </a:lnTo>
                  <a:lnTo>
                    <a:pt x="1638" y="561"/>
                  </a:lnTo>
                  <a:lnTo>
                    <a:pt x="1872" y="424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CAE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任意多边形 7"/>
            <p:cNvSpPr/>
            <p:nvPr/>
          </p:nvSpPr>
          <p:spPr bwMode="auto">
            <a:xfrm>
              <a:off x="3429000" y="3260725"/>
              <a:ext cx="4170363" cy="2168525"/>
            </a:xfrm>
            <a:custGeom>
              <a:avLst/>
              <a:gdLst>
                <a:gd name="T0" fmla="*/ 1126 w 2627"/>
                <a:gd name="T1" fmla="*/ 0 h 1366"/>
                <a:gd name="T2" fmla="*/ 0 w 2627"/>
                <a:gd name="T3" fmla="*/ 650 h 1366"/>
                <a:gd name="T4" fmla="*/ 746 w 2627"/>
                <a:gd name="T5" fmla="*/ 1079 h 1366"/>
                <a:gd name="T6" fmla="*/ 1232 w 2627"/>
                <a:gd name="T7" fmla="*/ 796 h 1366"/>
                <a:gd name="T8" fmla="*/ 2217 w 2627"/>
                <a:gd name="T9" fmla="*/ 1366 h 1366"/>
                <a:gd name="T10" fmla="*/ 2627 w 2627"/>
                <a:gd name="T11" fmla="*/ 1132 h 1366"/>
                <a:gd name="T12" fmla="*/ 1638 w 2627"/>
                <a:gd name="T13" fmla="*/ 561 h 1366"/>
                <a:gd name="T14" fmla="*/ 1872 w 2627"/>
                <a:gd name="T15" fmla="*/ 424 h 1366"/>
                <a:gd name="T16" fmla="*/ 1126 w 2627"/>
                <a:gd name="T17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7" h="1366">
                  <a:moveTo>
                    <a:pt x="1126" y="0"/>
                  </a:moveTo>
                  <a:lnTo>
                    <a:pt x="0" y="650"/>
                  </a:lnTo>
                  <a:lnTo>
                    <a:pt x="746" y="1079"/>
                  </a:lnTo>
                  <a:lnTo>
                    <a:pt x="1232" y="796"/>
                  </a:lnTo>
                  <a:lnTo>
                    <a:pt x="2217" y="1366"/>
                  </a:lnTo>
                  <a:lnTo>
                    <a:pt x="2627" y="1132"/>
                  </a:lnTo>
                  <a:lnTo>
                    <a:pt x="1638" y="561"/>
                  </a:lnTo>
                  <a:lnTo>
                    <a:pt x="1872" y="424"/>
                  </a:lnTo>
                  <a:lnTo>
                    <a:pt x="11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椭圆 686"/>
            <p:cNvSpPr/>
            <p:nvPr/>
          </p:nvSpPr>
          <p:spPr bwMode="auto">
            <a:xfrm>
              <a:off x="8147050" y="4762500"/>
              <a:ext cx="615950" cy="309563"/>
            </a:xfrm>
            <a:prstGeom prst="ellipse">
              <a:avLst/>
            </a:prstGeom>
            <a:solidFill>
              <a:srgbClr val="CAE0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任意多边形 9"/>
            <p:cNvSpPr/>
            <p:nvPr/>
          </p:nvSpPr>
          <p:spPr bwMode="auto">
            <a:xfrm>
              <a:off x="7894638" y="3646488"/>
              <a:ext cx="307975" cy="1136650"/>
            </a:xfrm>
            <a:custGeom>
              <a:avLst/>
              <a:gdLst>
                <a:gd name="T0" fmla="*/ 194 w 194"/>
                <a:gd name="T1" fmla="*/ 0 h 716"/>
                <a:gd name="T2" fmla="*/ 0 w 194"/>
                <a:gd name="T3" fmla="*/ 111 h 716"/>
                <a:gd name="T4" fmla="*/ 0 w 194"/>
                <a:gd name="T5" fmla="*/ 716 h 716"/>
                <a:gd name="T6" fmla="*/ 194 w 194"/>
                <a:gd name="T7" fmla="*/ 606 h 716"/>
                <a:gd name="T8" fmla="*/ 194 w 194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716">
                  <a:moveTo>
                    <a:pt x="194" y="0"/>
                  </a:moveTo>
                  <a:lnTo>
                    <a:pt x="0" y="111"/>
                  </a:lnTo>
                  <a:lnTo>
                    <a:pt x="0" y="716"/>
                  </a:lnTo>
                  <a:lnTo>
                    <a:pt x="194" y="60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任意多边形 10"/>
            <p:cNvSpPr/>
            <p:nvPr/>
          </p:nvSpPr>
          <p:spPr bwMode="auto">
            <a:xfrm>
              <a:off x="7824788" y="3786188"/>
              <a:ext cx="69850" cy="996950"/>
            </a:xfrm>
            <a:custGeom>
              <a:avLst/>
              <a:gdLst>
                <a:gd name="T0" fmla="*/ 0 w 44"/>
                <a:gd name="T1" fmla="*/ 0 h 628"/>
                <a:gd name="T2" fmla="*/ 0 w 44"/>
                <a:gd name="T3" fmla="*/ 602 h 628"/>
                <a:gd name="T4" fmla="*/ 44 w 44"/>
                <a:gd name="T5" fmla="*/ 628 h 628"/>
                <a:gd name="T6" fmla="*/ 44 w 44"/>
                <a:gd name="T7" fmla="*/ 23 h 628"/>
                <a:gd name="T8" fmla="*/ 0 w 44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28">
                  <a:moveTo>
                    <a:pt x="0" y="0"/>
                  </a:moveTo>
                  <a:lnTo>
                    <a:pt x="0" y="602"/>
                  </a:lnTo>
                  <a:lnTo>
                    <a:pt x="44" y="628"/>
                  </a:lnTo>
                  <a:lnTo>
                    <a:pt x="44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任意多边形 11"/>
            <p:cNvSpPr/>
            <p:nvPr/>
          </p:nvSpPr>
          <p:spPr bwMode="auto">
            <a:xfrm>
              <a:off x="7894638" y="4005263"/>
              <a:ext cx="307975" cy="777875"/>
            </a:xfrm>
            <a:custGeom>
              <a:avLst/>
              <a:gdLst>
                <a:gd name="T0" fmla="*/ 194 w 194"/>
                <a:gd name="T1" fmla="*/ 0 h 490"/>
                <a:gd name="T2" fmla="*/ 0 w 194"/>
                <a:gd name="T3" fmla="*/ 110 h 490"/>
                <a:gd name="T4" fmla="*/ 0 w 194"/>
                <a:gd name="T5" fmla="*/ 490 h 490"/>
                <a:gd name="T6" fmla="*/ 194 w 194"/>
                <a:gd name="T7" fmla="*/ 380 h 490"/>
                <a:gd name="T8" fmla="*/ 194 w 194"/>
                <a:gd name="T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90">
                  <a:moveTo>
                    <a:pt x="194" y="0"/>
                  </a:moveTo>
                  <a:lnTo>
                    <a:pt x="0" y="110"/>
                  </a:lnTo>
                  <a:lnTo>
                    <a:pt x="0" y="490"/>
                  </a:lnTo>
                  <a:lnTo>
                    <a:pt x="194" y="38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30A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任意多边形 12"/>
            <p:cNvSpPr/>
            <p:nvPr/>
          </p:nvSpPr>
          <p:spPr bwMode="auto">
            <a:xfrm>
              <a:off x="7824788" y="4138613"/>
              <a:ext cx="69850" cy="644525"/>
            </a:xfrm>
            <a:custGeom>
              <a:avLst/>
              <a:gdLst>
                <a:gd name="T0" fmla="*/ 0 w 44"/>
                <a:gd name="T1" fmla="*/ 0 h 406"/>
                <a:gd name="T2" fmla="*/ 0 w 44"/>
                <a:gd name="T3" fmla="*/ 380 h 406"/>
                <a:gd name="T4" fmla="*/ 44 w 44"/>
                <a:gd name="T5" fmla="*/ 406 h 406"/>
                <a:gd name="T6" fmla="*/ 44 w 44"/>
                <a:gd name="T7" fmla="*/ 26 h 406"/>
                <a:gd name="T8" fmla="*/ 0 w 44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06">
                  <a:moveTo>
                    <a:pt x="0" y="0"/>
                  </a:moveTo>
                  <a:lnTo>
                    <a:pt x="0" y="380"/>
                  </a:lnTo>
                  <a:lnTo>
                    <a:pt x="44" y="406"/>
                  </a:lnTo>
                  <a:lnTo>
                    <a:pt x="44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B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任意多边形 13"/>
            <p:cNvSpPr/>
            <p:nvPr/>
          </p:nvSpPr>
          <p:spPr bwMode="auto">
            <a:xfrm>
              <a:off x="7824788" y="3582988"/>
              <a:ext cx="560388" cy="315913"/>
            </a:xfrm>
            <a:custGeom>
              <a:avLst/>
              <a:gdLst>
                <a:gd name="T0" fmla="*/ 159 w 353"/>
                <a:gd name="T1" fmla="*/ 199 h 199"/>
                <a:gd name="T2" fmla="*/ 0 w 353"/>
                <a:gd name="T3" fmla="*/ 111 h 199"/>
                <a:gd name="T4" fmla="*/ 194 w 353"/>
                <a:gd name="T5" fmla="*/ 0 h 199"/>
                <a:gd name="T6" fmla="*/ 353 w 353"/>
                <a:gd name="T7" fmla="*/ 89 h 199"/>
                <a:gd name="T8" fmla="*/ 159 w 353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9">
                  <a:moveTo>
                    <a:pt x="159" y="199"/>
                  </a:moveTo>
                  <a:lnTo>
                    <a:pt x="0" y="111"/>
                  </a:lnTo>
                  <a:lnTo>
                    <a:pt x="194" y="0"/>
                  </a:lnTo>
                  <a:lnTo>
                    <a:pt x="353" y="89"/>
                  </a:lnTo>
                  <a:lnTo>
                    <a:pt x="159" y="199"/>
                  </a:lnTo>
                  <a:close/>
                </a:path>
              </a:pathLst>
            </a:custGeom>
            <a:solidFill>
              <a:srgbClr val="F0E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椭圆 692"/>
            <p:cNvSpPr/>
            <p:nvPr/>
          </p:nvSpPr>
          <p:spPr bwMode="auto">
            <a:xfrm>
              <a:off x="8181975" y="3646488"/>
              <a:ext cx="55563" cy="34925"/>
            </a:xfrm>
            <a:prstGeom prst="ellipse">
              <a:avLst/>
            </a:pr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椭圆 693"/>
            <p:cNvSpPr/>
            <p:nvPr/>
          </p:nvSpPr>
          <p:spPr bwMode="auto">
            <a:xfrm>
              <a:off x="8251825" y="3689350"/>
              <a:ext cx="55563" cy="26988"/>
            </a:xfrm>
            <a:prstGeom prst="ellipse">
              <a:avLst/>
            </a:pr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任意多边形 16"/>
            <p:cNvSpPr/>
            <p:nvPr/>
          </p:nvSpPr>
          <p:spPr bwMode="auto">
            <a:xfrm>
              <a:off x="7943850" y="3765550"/>
              <a:ext cx="61913" cy="34925"/>
            </a:xfrm>
            <a:custGeom>
              <a:avLst/>
              <a:gdLst>
                <a:gd name="T0" fmla="*/ 9 w 39"/>
                <a:gd name="T1" fmla="*/ 22 h 22"/>
                <a:gd name="T2" fmla="*/ 0 w 39"/>
                <a:gd name="T3" fmla="*/ 18 h 22"/>
                <a:gd name="T4" fmla="*/ 31 w 39"/>
                <a:gd name="T5" fmla="*/ 0 h 22"/>
                <a:gd name="T6" fmla="*/ 39 w 39"/>
                <a:gd name="T7" fmla="*/ 5 h 22"/>
                <a:gd name="T8" fmla="*/ 9 w 3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9" y="22"/>
                  </a:moveTo>
                  <a:lnTo>
                    <a:pt x="0" y="18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任意多边形 17"/>
            <p:cNvSpPr/>
            <p:nvPr/>
          </p:nvSpPr>
          <p:spPr bwMode="auto">
            <a:xfrm>
              <a:off x="7970838" y="3779838"/>
              <a:ext cx="63500" cy="34925"/>
            </a:xfrm>
            <a:custGeom>
              <a:avLst/>
              <a:gdLst>
                <a:gd name="T0" fmla="*/ 9 w 40"/>
                <a:gd name="T1" fmla="*/ 22 h 22"/>
                <a:gd name="T2" fmla="*/ 0 w 40"/>
                <a:gd name="T3" fmla="*/ 18 h 22"/>
                <a:gd name="T4" fmla="*/ 31 w 40"/>
                <a:gd name="T5" fmla="*/ 0 h 22"/>
                <a:gd name="T6" fmla="*/ 40 w 40"/>
                <a:gd name="T7" fmla="*/ 9 h 22"/>
                <a:gd name="T8" fmla="*/ 9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9" y="22"/>
                  </a:moveTo>
                  <a:lnTo>
                    <a:pt x="0" y="18"/>
                  </a:lnTo>
                  <a:lnTo>
                    <a:pt x="31" y="0"/>
                  </a:lnTo>
                  <a:lnTo>
                    <a:pt x="40" y="9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任意多边形 18"/>
            <p:cNvSpPr/>
            <p:nvPr/>
          </p:nvSpPr>
          <p:spPr bwMode="auto">
            <a:xfrm>
              <a:off x="7999413" y="3800475"/>
              <a:ext cx="63500" cy="34925"/>
            </a:xfrm>
            <a:custGeom>
              <a:avLst/>
              <a:gdLst>
                <a:gd name="T0" fmla="*/ 13 w 40"/>
                <a:gd name="T1" fmla="*/ 22 h 22"/>
                <a:gd name="T2" fmla="*/ 0 w 40"/>
                <a:gd name="T3" fmla="*/ 18 h 22"/>
                <a:gd name="T4" fmla="*/ 31 w 40"/>
                <a:gd name="T5" fmla="*/ 0 h 22"/>
                <a:gd name="T6" fmla="*/ 40 w 40"/>
                <a:gd name="T7" fmla="*/ 5 h 22"/>
                <a:gd name="T8" fmla="*/ 13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13" y="22"/>
                  </a:moveTo>
                  <a:lnTo>
                    <a:pt x="0" y="18"/>
                  </a:lnTo>
                  <a:lnTo>
                    <a:pt x="31" y="0"/>
                  </a:lnTo>
                  <a:lnTo>
                    <a:pt x="40" y="5"/>
                  </a:lnTo>
                  <a:lnTo>
                    <a:pt x="1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任意多边形 19"/>
            <p:cNvSpPr/>
            <p:nvPr/>
          </p:nvSpPr>
          <p:spPr bwMode="auto">
            <a:xfrm>
              <a:off x="8034338" y="3814763"/>
              <a:ext cx="63500" cy="34925"/>
            </a:xfrm>
            <a:custGeom>
              <a:avLst/>
              <a:gdLst>
                <a:gd name="T0" fmla="*/ 9 w 40"/>
                <a:gd name="T1" fmla="*/ 22 h 22"/>
                <a:gd name="T2" fmla="*/ 0 w 40"/>
                <a:gd name="T3" fmla="*/ 18 h 22"/>
                <a:gd name="T4" fmla="*/ 31 w 40"/>
                <a:gd name="T5" fmla="*/ 0 h 22"/>
                <a:gd name="T6" fmla="*/ 40 w 40"/>
                <a:gd name="T7" fmla="*/ 9 h 22"/>
                <a:gd name="T8" fmla="*/ 9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9" y="22"/>
                  </a:moveTo>
                  <a:lnTo>
                    <a:pt x="0" y="18"/>
                  </a:lnTo>
                  <a:lnTo>
                    <a:pt x="31" y="0"/>
                  </a:lnTo>
                  <a:lnTo>
                    <a:pt x="40" y="9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任意多边形 20"/>
            <p:cNvSpPr/>
            <p:nvPr/>
          </p:nvSpPr>
          <p:spPr bwMode="auto">
            <a:xfrm>
              <a:off x="8062913" y="3744913"/>
              <a:ext cx="217488" cy="127000"/>
            </a:xfrm>
            <a:custGeom>
              <a:avLst/>
              <a:gdLst>
                <a:gd name="T0" fmla="*/ 13 w 137"/>
                <a:gd name="T1" fmla="*/ 80 h 80"/>
                <a:gd name="T2" fmla="*/ 0 w 137"/>
                <a:gd name="T3" fmla="*/ 75 h 80"/>
                <a:gd name="T4" fmla="*/ 123 w 137"/>
                <a:gd name="T5" fmla="*/ 0 h 80"/>
                <a:gd name="T6" fmla="*/ 137 w 137"/>
                <a:gd name="T7" fmla="*/ 9 h 80"/>
                <a:gd name="T8" fmla="*/ 13 w 137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80">
                  <a:moveTo>
                    <a:pt x="13" y="80"/>
                  </a:moveTo>
                  <a:lnTo>
                    <a:pt x="0" y="75"/>
                  </a:lnTo>
                  <a:lnTo>
                    <a:pt x="123" y="0"/>
                  </a:lnTo>
                  <a:lnTo>
                    <a:pt x="137" y="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任意多边形 21"/>
            <p:cNvSpPr/>
            <p:nvPr/>
          </p:nvSpPr>
          <p:spPr bwMode="auto">
            <a:xfrm>
              <a:off x="8020050" y="3724275"/>
              <a:ext cx="57150" cy="34925"/>
            </a:xfrm>
            <a:custGeom>
              <a:avLst/>
              <a:gdLst>
                <a:gd name="T0" fmla="*/ 9 w 36"/>
                <a:gd name="T1" fmla="*/ 22 h 22"/>
                <a:gd name="T2" fmla="*/ 0 w 36"/>
                <a:gd name="T3" fmla="*/ 17 h 22"/>
                <a:gd name="T4" fmla="*/ 27 w 36"/>
                <a:gd name="T5" fmla="*/ 0 h 22"/>
                <a:gd name="T6" fmla="*/ 36 w 36"/>
                <a:gd name="T7" fmla="*/ 4 h 22"/>
                <a:gd name="T8" fmla="*/ 9 w 36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2">
                  <a:moveTo>
                    <a:pt x="9" y="22"/>
                  </a:moveTo>
                  <a:lnTo>
                    <a:pt x="0" y="17"/>
                  </a:lnTo>
                  <a:lnTo>
                    <a:pt x="27" y="0"/>
                  </a:lnTo>
                  <a:lnTo>
                    <a:pt x="36" y="4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任意多边形 22"/>
            <p:cNvSpPr/>
            <p:nvPr/>
          </p:nvSpPr>
          <p:spPr bwMode="auto">
            <a:xfrm>
              <a:off x="8048625" y="3738563"/>
              <a:ext cx="55563" cy="34925"/>
            </a:xfrm>
            <a:custGeom>
              <a:avLst/>
              <a:gdLst>
                <a:gd name="T0" fmla="*/ 9 w 35"/>
                <a:gd name="T1" fmla="*/ 22 h 22"/>
                <a:gd name="T2" fmla="*/ 0 w 35"/>
                <a:gd name="T3" fmla="*/ 17 h 22"/>
                <a:gd name="T4" fmla="*/ 26 w 35"/>
                <a:gd name="T5" fmla="*/ 0 h 22"/>
                <a:gd name="T6" fmla="*/ 35 w 35"/>
                <a:gd name="T7" fmla="*/ 8 h 22"/>
                <a:gd name="T8" fmla="*/ 9 w 35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9" y="22"/>
                  </a:moveTo>
                  <a:lnTo>
                    <a:pt x="0" y="17"/>
                  </a:lnTo>
                  <a:lnTo>
                    <a:pt x="26" y="0"/>
                  </a:lnTo>
                  <a:lnTo>
                    <a:pt x="35" y="8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任意多边形 23"/>
            <p:cNvSpPr/>
            <p:nvPr/>
          </p:nvSpPr>
          <p:spPr bwMode="auto">
            <a:xfrm>
              <a:off x="8077200" y="3759200"/>
              <a:ext cx="61913" cy="34925"/>
            </a:xfrm>
            <a:custGeom>
              <a:avLst/>
              <a:gdLst>
                <a:gd name="T0" fmla="*/ 8 w 39"/>
                <a:gd name="T1" fmla="*/ 22 h 22"/>
                <a:gd name="T2" fmla="*/ 0 w 39"/>
                <a:gd name="T3" fmla="*/ 17 h 22"/>
                <a:gd name="T4" fmla="*/ 26 w 39"/>
                <a:gd name="T5" fmla="*/ 0 h 22"/>
                <a:gd name="T6" fmla="*/ 39 w 39"/>
                <a:gd name="T7" fmla="*/ 4 h 22"/>
                <a:gd name="T8" fmla="*/ 8 w 3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8" y="22"/>
                  </a:moveTo>
                  <a:lnTo>
                    <a:pt x="0" y="17"/>
                  </a:lnTo>
                  <a:lnTo>
                    <a:pt x="26" y="0"/>
                  </a:lnTo>
                  <a:lnTo>
                    <a:pt x="39" y="4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任意多边形 24"/>
            <p:cNvSpPr/>
            <p:nvPr/>
          </p:nvSpPr>
          <p:spPr bwMode="auto">
            <a:xfrm>
              <a:off x="8104188" y="3773488"/>
              <a:ext cx="63500" cy="34925"/>
            </a:xfrm>
            <a:custGeom>
              <a:avLst/>
              <a:gdLst>
                <a:gd name="T0" fmla="*/ 14 w 40"/>
                <a:gd name="T1" fmla="*/ 22 h 22"/>
                <a:gd name="T2" fmla="*/ 0 w 40"/>
                <a:gd name="T3" fmla="*/ 17 h 22"/>
                <a:gd name="T4" fmla="*/ 31 w 40"/>
                <a:gd name="T5" fmla="*/ 0 h 22"/>
                <a:gd name="T6" fmla="*/ 40 w 40"/>
                <a:gd name="T7" fmla="*/ 8 h 22"/>
                <a:gd name="T8" fmla="*/ 14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14" y="22"/>
                  </a:moveTo>
                  <a:lnTo>
                    <a:pt x="0" y="17"/>
                  </a:lnTo>
                  <a:lnTo>
                    <a:pt x="31" y="0"/>
                  </a:lnTo>
                  <a:lnTo>
                    <a:pt x="40" y="8"/>
                  </a:lnTo>
                  <a:lnTo>
                    <a:pt x="1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任意多边形 25"/>
            <p:cNvSpPr/>
            <p:nvPr/>
          </p:nvSpPr>
          <p:spPr bwMode="auto">
            <a:xfrm>
              <a:off x="8097838" y="3681413"/>
              <a:ext cx="63500" cy="34925"/>
            </a:xfrm>
            <a:custGeom>
              <a:avLst/>
              <a:gdLst>
                <a:gd name="T0" fmla="*/ 9 w 40"/>
                <a:gd name="T1" fmla="*/ 22 h 22"/>
                <a:gd name="T2" fmla="*/ 0 w 40"/>
                <a:gd name="T3" fmla="*/ 13 h 22"/>
                <a:gd name="T4" fmla="*/ 26 w 40"/>
                <a:gd name="T5" fmla="*/ 0 h 22"/>
                <a:gd name="T6" fmla="*/ 40 w 40"/>
                <a:gd name="T7" fmla="*/ 5 h 22"/>
                <a:gd name="T8" fmla="*/ 9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9" y="22"/>
                  </a:moveTo>
                  <a:lnTo>
                    <a:pt x="0" y="13"/>
                  </a:lnTo>
                  <a:lnTo>
                    <a:pt x="26" y="0"/>
                  </a:lnTo>
                  <a:lnTo>
                    <a:pt x="40" y="5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任意多边形 26"/>
            <p:cNvSpPr/>
            <p:nvPr/>
          </p:nvSpPr>
          <p:spPr bwMode="auto">
            <a:xfrm>
              <a:off x="8126413" y="3695700"/>
              <a:ext cx="61913" cy="34925"/>
            </a:xfrm>
            <a:custGeom>
              <a:avLst/>
              <a:gdLst>
                <a:gd name="T0" fmla="*/ 8 w 39"/>
                <a:gd name="T1" fmla="*/ 22 h 22"/>
                <a:gd name="T2" fmla="*/ 0 w 39"/>
                <a:gd name="T3" fmla="*/ 18 h 22"/>
                <a:gd name="T4" fmla="*/ 26 w 39"/>
                <a:gd name="T5" fmla="*/ 0 h 22"/>
                <a:gd name="T6" fmla="*/ 39 w 39"/>
                <a:gd name="T7" fmla="*/ 4 h 22"/>
                <a:gd name="T8" fmla="*/ 8 w 3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2">
                  <a:moveTo>
                    <a:pt x="8" y="22"/>
                  </a:moveTo>
                  <a:lnTo>
                    <a:pt x="0" y="18"/>
                  </a:lnTo>
                  <a:lnTo>
                    <a:pt x="26" y="0"/>
                  </a:lnTo>
                  <a:lnTo>
                    <a:pt x="39" y="4"/>
                  </a:lnTo>
                  <a:lnTo>
                    <a:pt x="8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任意多边形 27"/>
            <p:cNvSpPr/>
            <p:nvPr/>
          </p:nvSpPr>
          <p:spPr bwMode="auto">
            <a:xfrm>
              <a:off x="8153400" y="3709988"/>
              <a:ext cx="63500" cy="34925"/>
            </a:xfrm>
            <a:custGeom>
              <a:avLst/>
              <a:gdLst>
                <a:gd name="T0" fmla="*/ 9 w 40"/>
                <a:gd name="T1" fmla="*/ 22 h 22"/>
                <a:gd name="T2" fmla="*/ 0 w 40"/>
                <a:gd name="T3" fmla="*/ 18 h 22"/>
                <a:gd name="T4" fmla="*/ 31 w 40"/>
                <a:gd name="T5" fmla="*/ 0 h 22"/>
                <a:gd name="T6" fmla="*/ 40 w 40"/>
                <a:gd name="T7" fmla="*/ 9 h 22"/>
                <a:gd name="T8" fmla="*/ 9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9" y="22"/>
                  </a:moveTo>
                  <a:lnTo>
                    <a:pt x="0" y="18"/>
                  </a:lnTo>
                  <a:lnTo>
                    <a:pt x="31" y="0"/>
                  </a:lnTo>
                  <a:lnTo>
                    <a:pt x="40" y="9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任意多边形 28"/>
            <p:cNvSpPr/>
            <p:nvPr/>
          </p:nvSpPr>
          <p:spPr bwMode="auto">
            <a:xfrm>
              <a:off x="8188325" y="3730625"/>
              <a:ext cx="63500" cy="34925"/>
            </a:xfrm>
            <a:custGeom>
              <a:avLst/>
              <a:gdLst>
                <a:gd name="T0" fmla="*/ 9 w 40"/>
                <a:gd name="T1" fmla="*/ 22 h 22"/>
                <a:gd name="T2" fmla="*/ 0 w 40"/>
                <a:gd name="T3" fmla="*/ 18 h 22"/>
                <a:gd name="T4" fmla="*/ 27 w 40"/>
                <a:gd name="T5" fmla="*/ 0 h 22"/>
                <a:gd name="T6" fmla="*/ 40 w 40"/>
                <a:gd name="T7" fmla="*/ 5 h 22"/>
                <a:gd name="T8" fmla="*/ 9 w 4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2">
                  <a:moveTo>
                    <a:pt x="9" y="22"/>
                  </a:moveTo>
                  <a:lnTo>
                    <a:pt x="0" y="18"/>
                  </a:lnTo>
                  <a:lnTo>
                    <a:pt x="27" y="0"/>
                  </a:lnTo>
                  <a:lnTo>
                    <a:pt x="40" y="5"/>
                  </a:lnTo>
                  <a:lnTo>
                    <a:pt x="9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椭圆 707"/>
            <p:cNvSpPr/>
            <p:nvPr/>
          </p:nvSpPr>
          <p:spPr bwMode="auto">
            <a:xfrm>
              <a:off x="8196263" y="3652838"/>
              <a:ext cx="34925" cy="222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椭圆 708"/>
            <p:cNvSpPr/>
            <p:nvPr/>
          </p:nvSpPr>
          <p:spPr bwMode="auto">
            <a:xfrm>
              <a:off x="8258175" y="3689350"/>
              <a:ext cx="36513" cy="206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任意多边形 31"/>
            <p:cNvSpPr/>
            <p:nvPr/>
          </p:nvSpPr>
          <p:spPr bwMode="auto">
            <a:xfrm>
              <a:off x="8077200" y="3724275"/>
              <a:ext cx="307975" cy="209550"/>
            </a:xfrm>
            <a:custGeom>
              <a:avLst/>
              <a:gdLst>
                <a:gd name="T0" fmla="*/ 194 w 194"/>
                <a:gd name="T1" fmla="*/ 0 h 132"/>
                <a:gd name="T2" fmla="*/ 0 w 194"/>
                <a:gd name="T3" fmla="*/ 110 h 132"/>
                <a:gd name="T4" fmla="*/ 0 w 194"/>
                <a:gd name="T5" fmla="*/ 132 h 132"/>
                <a:gd name="T6" fmla="*/ 194 w 194"/>
                <a:gd name="T7" fmla="*/ 22 h 132"/>
                <a:gd name="T8" fmla="*/ 194 w 194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32">
                  <a:moveTo>
                    <a:pt x="194" y="0"/>
                  </a:moveTo>
                  <a:lnTo>
                    <a:pt x="0" y="110"/>
                  </a:lnTo>
                  <a:lnTo>
                    <a:pt x="0" y="132"/>
                  </a:lnTo>
                  <a:lnTo>
                    <a:pt x="194" y="22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任意多边形 32"/>
            <p:cNvSpPr/>
            <p:nvPr/>
          </p:nvSpPr>
          <p:spPr bwMode="auto">
            <a:xfrm>
              <a:off x="7824788" y="3759200"/>
              <a:ext cx="252413" cy="174625"/>
            </a:xfrm>
            <a:custGeom>
              <a:avLst/>
              <a:gdLst>
                <a:gd name="T0" fmla="*/ 0 w 159"/>
                <a:gd name="T1" fmla="*/ 0 h 110"/>
                <a:gd name="T2" fmla="*/ 0 w 159"/>
                <a:gd name="T3" fmla="*/ 22 h 110"/>
                <a:gd name="T4" fmla="*/ 159 w 159"/>
                <a:gd name="T5" fmla="*/ 110 h 110"/>
                <a:gd name="T6" fmla="*/ 159 w 159"/>
                <a:gd name="T7" fmla="*/ 88 h 110"/>
                <a:gd name="T8" fmla="*/ 0 w 15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10">
                  <a:moveTo>
                    <a:pt x="0" y="0"/>
                  </a:moveTo>
                  <a:lnTo>
                    <a:pt x="0" y="22"/>
                  </a:lnTo>
                  <a:lnTo>
                    <a:pt x="159" y="110"/>
                  </a:lnTo>
                  <a:lnTo>
                    <a:pt x="159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任意多边形 33"/>
            <p:cNvSpPr/>
            <p:nvPr/>
          </p:nvSpPr>
          <p:spPr bwMode="auto">
            <a:xfrm>
              <a:off x="7894638" y="3365500"/>
              <a:ext cx="307975" cy="428625"/>
            </a:xfrm>
            <a:custGeom>
              <a:avLst/>
              <a:gdLst>
                <a:gd name="T0" fmla="*/ 194 w 194"/>
                <a:gd name="T1" fmla="*/ 0 h 270"/>
                <a:gd name="T2" fmla="*/ 0 w 194"/>
                <a:gd name="T3" fmla="*/ 111 h 270"/>
                <a:gd name="T4" fmla="*/ 0 w 194"/>
                <a:gd name="T5" fmla="*/ 270 h 270"/>
                <a:gd name="T6" fmla="*/ 194 w 194"/>
                <a:gd name="T7" fmla="*/ 159 h 270"/>
                <a:gd name="T8" fmla="*/ 194 w 194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270">
                  <a:moveTo>
                    <a:pt x="194" y="0"/>
                  </a:moveTo>
                  <a:lnTo>
                    <a:pt x="0" y="111"/>
                  </a:lnTo>
                  <a:lnTo>
                    <a:pt x="0" y="270"/>
                  </a:lnTo>
                  <a:lnTo>
                    <a:pt x="194" y="15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任意多边形 34"/>
            <p:cNvSpPr/>
            <p:nvPr/>
          </p:nvSpPr>
          <p:spPr bwMode="auto">
            <a:xfrm>
              <a:off x="7824788" y="3498850"/>
              <a:ext cx="69850" cy="315913"/>
            </a:xfrm>
            <a:custGeom>
              <a:avLst/>
              <a:gdLst>
                <a:gd name="T0" fmla="*/ 0 w 44"/>
                <a:gd name="T1" fmla="*/ 0 h 199"/>
                <a:gd name="T2" fmla="*/ 0 w 44"/>
                <a:gd name="T3" fmla="*/ 173 h 199"/>
                <a:gd name="T4" fmla="*/ 44 w 44"/>
                <a:gd name="T5" fmla="*/ 199 h 199"/>
                <a:gd name="T6" fmla="*/ 44 w 44"/>
                <a:gd name="T7" fmla="*/ 27 h 199"/>
                <a:gd name="T8" fmla="*/ 0 w 44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99">
                  <a:moveTo>
                    <a:pt x="0" y="0"/>
                  </a:moveTo>
                  <a:lnTo>
                    <a:pt x="0" y="173"/>
                  </a:lnTo>
                  <a:lnTo>
                    <a:pt x="44" y="199"/>
                  </a:lnTo>
                  <a:lnTo>
                    <a:pt x="44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任意多边形 35"/>
            <p:cNvSpPr/>
            <p:nvPr/>
          </p:nvSpPr>
          <p:spPr bwMode="auto">
            <a:xfrm>
              <a:off x="7697788" y="2860675"/>
              <a:ext cx="687388" cy="750888"/>
            </a:xfrm>
            <a:custGeom>
              <a:avLst/>
              <a:gdLst>
                <a:gd name="T0" fmla="*/ 433 w 433"/>
                <a:gd name="T1" fmla="*/ 292 h 473"/>
                <a:gd name="T2" fmla="*/ 119 w 433"/>
                <a:gd name="T3" fmla="*/ 473 h 473"/>
                <a:gd name="T4" fmla="*/ 0 w 433"/>
                <a:gd name="T5" fmla="*/ 181 h 473"/>
                <a:gd name="T6" fmla="*/ 314 w 433"/>
                <a:gd name="T7" fmla="*/ 0 h 473"/>
                <a:gd name="T8" fmla="*/ 433 w 433"/>
                <a:gd name="T9" fmla="*/ 29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473">
                  <a:moveTo>
                    <a:pt x="433" y="292"/>
                  </a:moveTo>
                  <a:lnTo>
                    <a:pt x="119" y="473"/>
                  </a:lnTo>
                  <a:lnTo>
                    <a:pt x="0" y="181"/>
                  </a:lnTo>
                  <a:lnTo>
                    <a:pt x="314" y="0"/>
                  </a:lnTo>
                  <a:lnTo>
                    <a:pt x="433" y="292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任意多边形 36"/>
            <p:cNvSpPr/>
            <p:nvPr/>
          </p:nvSpPr>
          <p:spPr bwMode="auto">
            <a:xfrm>
              <a:off x="7726363" y="2889250"/>
              <a:ext cx="630238" cy="687388"/>
            </a:xfrm>
            <a:custGeom>
              <a:avLst/>
              <a:gdLst>
                <a:gd name="T0" fmla="*/ 397 w 397"/>
                <a:gd name="T1" fmla="*/ 265 h 433"/>
                <a:gd name="T2" fmla="*/ 106 w 397"/>
                <a:gd name="T3" fmla="*/ 433 h 433"/>
                <a:gd name="T4" fmla="*/ 0 w 397"/>
                <a:gd name="T5" fmla="*/ 168 h 433"/>
                <a:gd name="T6" fmla="*/ 287 w 397"/>
                <a:gd name="T7" fmla="*/ 0 h 433"/>
                <a:gd name="T8" fmla="*/ 397 w 397"/>
                <a:gd name="T9" fmla="*/ 265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433">
                  <a:moveTo>
                    <a:pt x="397" y="265"/>
                  </a:moveTo>
                  <a:lnTo>
                    <a:pt x="106" y="433"/>
                  </a:lnTo>
                  <a:lnTo>
                    <a:pt x="0" y="168"/>
                  </a:lnTo>
                  <a:lnTo>
                    <a:pt x="287" y="0"/>
                  </a:lnTo>
                  <a:lnTo>
                    <a:pt x="397" y="265"/>
                  </a:ln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任意多边形 37"/>
            <p:cNvSpPr/>
            <p:nvPr/>
          </p:nvSpPr>
          <p:spPr bwMode="auto">
            <a:xfrm>
              <a:off x="7789863" y="2973388"/>
              <a:ext cx="496888" cy="525463"/>
            </a:xfrm>
            <a:custGeom>
              <a:avLst/>
              <a:gdLst>
                <a:gd name="T0" fmla="*/ 313 w 313"/>
                <a:gd name="T1" fmla="*/ 194 h 331"/>
                <a:gd name="T2" fmla="*/ 79 w 313"/>
                <a:gd name="T3" fmla="*/ 331 h 331"/>
                <a:gd name="T4" fmla="*/ 0 w 313"/>
                <a:gd name="T5" fmla="*/ 137 h 331"/>
                <a:gd name="T6" fmla="*/ 234 w 313"/>
                <a:gd name="T7" fmla="*/ 0 h 331"/>
                <a:gd name="T8" fmla="*/ 313 w 313"/>
                <a:gd name="T9" fmla="*/ 19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331">
                  <a:moveTo>
                    <a:pt x="313" y="194"/>
                  </a:moveTo>
                  <a:lnTo>
                    <a:pt x="79" y="331"/>
                  </a:lnTo>
                  <a:lnTo>
                    <a:pt x="0" y="137"/>
                  </a:lnTo>
                  <a:lnTo>
                    <a:pt x="234" y="0"/>
                  </a:lnTo>
                  <a:lnTo>
                    <a:pt x="313" y="194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任意多边形 38"/>
            <p:cNvSpPr/>
            <p:nvPr/>
          </p:nvSpPr>
          <p:spPr bwMode="auto">
            <a:xfrm>
              <a:off x="7789863" y="2973388"/>
              <a:ext cx="433388" cy="371475"/>
            </a:xfrm>
            <a:custGeom>
              <a:avLst/>
              <a:gdLst>
                <a:gd name="T0" fmla="*/ 234 w 273"/>
                <a:gd name="T1" fmla="*/ 0 h 234"/>
                <a:gd name="T2" fmla="*/ 0 w 273"/>
                <a:gd name="T3" fmla="*/ 137 h 234"/>
                <a:gd name="T4" fmla="*/ 39 w 273"/>
                <a:gd name="T5" fmla="*/ 234 h 234"/>
                <a:gd name="T6" fmla="*/ 273 w 273"/>
                <a:gd name="T7" fmla="*/ 97 h 234"/>
                <a:gd name="T8" fmla="*/ 234 w 273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34">
                  <a:moveTo>
                    <a:pt x="234" y="0"/>
                  </a:moveTo>
                  <a:lnTo>
                    <a:pt x="0" y="137"/>
                  </a:lnTo>
                  <a:lnTo>
                    <a:pt x="39" y="234"/>
                  </a:lnTo>
                  <a:lnTo>
                    <a:pt x="273" y="9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任意多边形 39"/>
            <p:cNvSpPr/>
            <p:nvPr/>
          </p:nvSpPr>
          <p:spPr bwMode="auto">
            <a:xfrm>
              <a:off x="7915275" y="3232150"/>
              <a:ext cx="350838" cy="246063"/>
            </a:xfrm>
            <a:custGeom>
              <a:avLst/>
              <a:gdLst>
                <a:gd name="T0" fmla="*/ 212 w 221"/>
                <a:gd name="T1" fmla="*/ 0 h 155"/>
                <a:gd name="T2" fmla="*/ 0 w 221"/>
                <a:gd name="T3" fmla="*/ 124 h 155"/>
                <a:gd name="T4" fmla="*/ 9 w 221"/>
                <a:gd name="T5" fmla="*/ 155 h 155"/>
                <a:gd name="T6" fmla="*/ 221 w 221"/>
                <a:gd name="T7" fmla="*/ 31 h 155"/>
                <a:gd name="T8" fmla="*/ 212 w 221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55">
                  <a:moveTo>
                    <a:pt x="212" y="0"/>
                  </a:moveTo>
                  <a:lnTo>
                    <a:pt x="0" y="124"/>
                  </a:lnTo>
                  <a:lnTo>
                    <a:pt x="9" y="155"/>
                  </a:lnTo>
                  <a:lnTo>
                    <a:pt x="221" y="3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任意多边形 40"/>
            <p:cNvSpPr/>
            <p:nvPr/>
          </p:nvSpPr>
          <p:spPr bwMode="auto">
            <a:xfrm>
              <a:off x="7880350" y="3302000"/>
              <a:ext cx="84138" cy="57150"/>
            </a:xfrm>
            <a:custGeom>
              <a:avLst/>
              <a:gdLst>
                <a:gd name="T0" fmla="*/ 49 w 53"/>
                <a:gd name="T1" fmla="*/ 0 h 36"/>
                <a:gd name="T2" fmla="*/ 0 w 53"/>
                <a:gd name="T3" fmla="*/ 27 h 36"/>
                <a:gd name="T4" fmla="*/ 4 w 53"/>
                <a:gd name="T5" fmla="*/ 36 h 36"/>
                <a:gd name="T6" fmla="*/ 53 w 53"/>
                <a:gd name="T7" fmla="*/ 9 h 36"/>
                <a:gd name="T8" fmla="*/ 49 w 5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6">
                  <a:moveTo>
                    <a:pt x="49" y="0"/>
                  </a:moveTo>
                  <a:lnTo>
                    <a:pt x="0" y="27"/>
                  </a:lnTo>
                  <a:lnTo>
                    <a:pt x="4" y="36"/>
                  </a:lnTo>
                  <a:lnTo>
                    <a:pt x="53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任意多边形 41"/>
            <p:cNvSpPr/>
            <p:nvPr/>
          </p:nvSpPr>
          <p:spPr bwMode="auto">
            <a:xfrm>
              <a:off x="8089900" y="3373438"/>
              <a:ext cx="84138" cy="61913"/>
            </a:xfrm>
            <a:custGeom>
              <a:avLst/>
              <a:gdLst>
                <a:gd name="T0" fmla="*/ 49 w 53"/>
                <a:gd name="T1" fmla="*/ 0 h 39"/>
                <a:gd name="T2" fmla="*/ 0 w 53"/>
                <a:gd name="T3" fmla="*/ 26 h 39"/>
                <a:gd name="T4" fmla="*/ 5 w 53"/>
                <a:gd name="T5" fmla="*/ 39 h 39"/>
                <a:gd name="T6" fmla="*/ 53 w 53"/>
                <a:gd name="T7" fmla="*/ 8 h 39"/>
                <a:gd name="T8" fmla="*/ 49 w 5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9">
                  <a:moveTo>
                    <a:pt x="49" y="0"/>
                  </a:moveTo>
                  <a:lnTo>
                    <a:pt x="0" y="26"/>
                  </a:lnTo>
                  <a:lnTo>
                    <a:pt x="5" y="39"/>
                  </a:lnTo>
                  <a:lnTo>
                    <a:pt x="53" y="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任意多边形 42"/>
            <p:cNvSpPr/>
            <p:nvPr/>
          </p:nvSpPr>
          <p:spPr bwMode="auto">
            <a:xfrm>
              <a:off x="7900988" y="3359150"/>
              <a:ext cx="84138" cy="55563"/>
            </a:xfrm>
            <a:custGeom>
              <a:avLst/>
              <a:gdLst>
                <a:gd name="T0" fmla="*/ 49 w 53"/>
                <a:gd name="T1" fmla="*/ 0 h 35"/>
                <a:gd name="T2" fmla="*/ 0 w 53"/>
                <a:gd name="T3" fmla="*/ 26 h 35"/>
                <a:gd name="T4" fmla="*/ 5 w 53"/>
                <a:gd name="T5" fmla="*/ 35 h 35"/>
                <a:gd name="T6" fmla="*/ 53 w 53"/>
                <a:gd name="T7" fmla="*/ 4 h 35"/>
                <a:gd name="T8" fmla="*/ 49 w 5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5">
                  <a:moveTo>
                    <a:pt x="49" y="0"/>
                  </a:moveTo>
                  <a:lnTo>
                    <a:pt x="0" y="26"/>
                  </a:lnTo>
                  <a:lnTo>
                    <a:pt x="5" y="35"/>
                  </a:lnTo>
                  <a:lnTo>
                    <a:pt x="53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任意多边形 43"/>
            <p:cNvSpPr/>
            <p:nvPr/>
          </p:nvSpPr>
          <p:spPr bwMode="auto">
            <a:xfrm>
              <a:off x="7894638" y="3330575"/>
              <a:ext cx="76200" cy="55563"/>
            </a:xfrm>
            <a:custGeom>
              <a:avLst/>
              <a:gdLst>
                <a:gd name="T0" fmla="*/ 48 w 48"/>
                <a:gd name="T1" fmla="*/ 0 h 35"/>
                <a:gd name="T2" fmla="*/ 0 w 48"/>
                <a:gd name="T3" fmla="*/ 27 h 35"/>
                <a:gd name="T4" fmla="*/ 0 w 48"/>
                <a:gd name="T5" fmla="*/ 35 h 35"/>
                <a:gd name="T6" fmla="*/ 48 w 48"/>
                <a:gd name="T7" fmla="*/ 4 h 35"/>
                <a:gd name="T8" fmla="*/ 48 w 4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5">
                  <a:moveTo>
                    <a:pt x="48" y="0"/>
                  </a:moveTo>
                  <a:lnTo>
                    <a:pt x="0" y="27"/>
                  </a:lnTo>
                  <a:lnTo>
                    <a:pt x="0" y="35"/>
                  </a:lnTo>
                  <a:lnTo>
                    <a:pt x="48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任意多边形 44"/>
            <p:cNvSpPr/>
            <p:nvPr/>
          </p:nvSpPr>
          <p:spPr bwMode="auto">
            <a:xfrm>
              <a:off x="8013700" y="3225800"/>
              <a:ext cx="84138" cy="55563"/>
            </a:xfrm>
            <a:custGeom>
              <a:avLst/>
              <a:gdLst>
                <a:gd name="T0" fmla="*/ 48 w 53"/>
                <a:gd name="T1" fmla="*/ 0 h 35"/>
                <a:gd name="T2" fmla="*/ 0 w 53"/>
                <a:gd name="T3" fmla="*/ 26 h 35"/>
                <a:gd name="T4" fmla="*/ 4 w 53"/>
                <a:gd name="T5" fmla="*/ 35 h 35"/>
                <a:gd name="T6" fmla="*/ 53 w 53"/>
                <a:gd name="T7" fmla="*/ 4 h 35"/>
                <a:gd name="T8" fmla="*/ 48 w 5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5">
                  <a:moveTo>
                    <a:pt x="48" y="0"/>
                  </a:moveTo>
                  <a:lnTo>
                    <a:pt x="0" y="26"/>
                  </a:lnTo>
                  <a:lnTo>
                    <a:pt x="4" y="35"/>
                  </a:lnTo>
                  <a:lnTo>
                    <a:pt x="53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任意多边形 45"/>
            <p:cNvSpPr/>
            <p:nvPr/>
          </p:nvSpPr>
          <p:spPr bwMode="auto">
            <a:xfrm>
              <a:off x="8034338" y="3281363"/>
              <a:ext cx="84138" cy="55563"/>
            </a:xfrm>
            <a:custGeom>
              <a:avLst/>
              <a:gdLst>
                <a:gd name="T0" fmla="*/ 49 w 53"/>
                <a:gd name="T1" fmla="*/ 0 h 35"/>
                <a:gd name="T2" fmla="*/ 0 w 53"/>
                <a:gd name="T3" fmla="*/ 27 h 35"/>
                <a:gd name="T4" fmla="*/ 5 w 53"/>
                <a:gd name="T5" fmla="*/ 35 h 35"/>
                <a:gd name="T6" fmla="*/ 53 w 53"/>
                <a:gd name="T7" fmla="*/ 5 h 35"/>
                <a:gd name="T8" fmla="*/ 49 w 5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5">
                  <a:moveTo>
                    <a:pt x="49" y="0"/>
                  </a:moveTo>
                  <a:lnTo>
                    <a:pt x="0" y="27"/>
                  </a:lnTo>
                  <a:lnTo>
                    <a:pt x="5" y="35"/>
                  </a:lnTo>
                  <a:lnTo>
                    <a:pt x="53" y="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任意多边形 46"/>
            <p:cNvSpPr/>
            <p:nvPr/>
          </p:nvSpPr>
          <p:spPr bwMode="auto">
            <a:xfrm>
              <a:off x="8027988" y="3252788"/>
              <a:ext cx="76200" cy="57150"/>
            </a:xfrm>
            <a:custGeom>
              <a:avLst/>
              <a:gdLst>
                <a:gd name="T0" fmla="*/ 48 w 48"/>
                <a:gd name="T1" fmla="*/ 0 h 36"/>
                <a:gd name="T2" fmla="*/ 0 w 48"/>
                <a:gd name="T3" fmla="*/ 27 h 36"/>
                <a:gd name="T4" fmla="*/ 0 w 48"/>
                <a:gd name="T5" fmla="*/ 36 h 36"/>
                <a:gd name="T6" fmla="*/ 48 w 48"/>
                <a:gd name="T7" fmla="*/ 5 h 36"/>
                <a:gd name="T8" fmla="*/ 48 w 4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6">
                  <a:moveTo>
                    <a:pt x="48" y="0"/>
                  </a:moveTo>
                  <a:lnTo>
                    <a:pt x="0" y="27"/>
                  </a:lnTo>
                  <a:lnTo>
                    <a:pt x="0" y="36"/>
                  </a:lnTo>
                  <a:lnTo>
                    <a:pt x="48" y="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任意多边形 47"/>
            <p:cNvSpPr/>
            <p:nvPr/>
          </p:nvSpPr>
          <p:spPr bwMode="auto">
            <a:xfrm>
              <a:off x="8139113" y="3148013"/>
              <a:ext cx="84138" cy="55563"/>
            </a:xfrm>
            <a:custGeom>
              <a:avLst/>
              <a:gdLst>
                <a:gd name="T0" fmla="*/ 49 w 53"/>
                <a:gd name="T1" fmla="*/ 0 h 35"/>
                <a:gd name="T2" fmla="*/ 0 w 53"/>
                <a:gd name="T3" fmla="*/ 31 h 35"/>
                <a:gd name="T4" fmla="*/ 5 w 53"/>
                <a:gd name="T5" fmla="*/ 35 h 35"/>
                <a:gd name="T6" fmla="*/ 53 w 53"/>
                <a:gd name="T7" fmla="*/ 9 h 35"/>
                <a:gd name="T8" fmla="*/ 49 w 5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5">
                  <a:moveTo>
                    <a:pt x="49" y="0"/>
                  </a:moveTo>
                  <a:lnTo>
                    <a:pt x="0" y="31"/>
                  </a:lnTo>
                  <a:lnTo>
                    <a:pt x="5" y="35"/>
                  </a:lnTo>
                  <a:lnTo>
                    <a:pt x="53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任意多边形 48"/>
            <p:cNvSpPr/>
            <p:nvPr/>
          </p:nvSpPr>
          <p:spPr bwMode="auto">
            <a:xfrm>
              <a:off x="8161338" y="3203575"/>
              <a:ext cx="84138" cy="57150"/>
            </a:xfrm>
            <a:custGeom>
              <a:avLst/>
              <a:gdLst>
                <a:gd name="T0" fmla="*/ 53 w 53"/>
                <a:gd name="T1" fmla="*/ 0 h 36"/>
                <a:gd name="T2" fmla="*/ 0 w 53"/>
                <a:gd name="T3" fmla="*/ 31 h 36"/>
                <a:gd name="T4" fmla="*/ 4 w 53"/>
                <a:gd name="T5" fmla="*/ 36 h 36"/>
                <a:gd name="T6" fmla="*/ 53 w 53"/>
                <a:gd name="T7" fmla="*/ 9 h 36"/>
                <a:gd name="T8" fmla="*/ 53 w 5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6">
                  <a:moveTo>
                    <a:pt x="53" y="0"/>
                  </a:moveTo>
                  <a:lnTo>
                    <a:pt x="0" y="31"/>
                  </a:lnTo>
                  <a:lnTo>
                    <a:pt x="4" y="36"/>
                  </a:lnTo>
                  <a:lnTo>
                    <a:pt x="53" y="9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任意多边形 49"/>
            <p:cNvSpPr/>
            <p:nvPr/>
          </p:nvSpPr>
          <p:spPr bwMode="auto">
            <a:xfrm>
              <a:off x="8153400" y="3176588"/>
              <a:ext cx="77788" cy="55563"/>
            </a:xfrm>
            <a:custGeom>
              <a:avLst/>
              <a:gdLst>
                <a:gd name="T0" fmla="*/ 49 w 49"/>
                <a:gd name="T1" fmla="*/ 0 h 35"/>
                <a:gd name="T2" fmla="*/ 0 w 49"/>
                <a:gd name="T3" fmla="*/ 31 h 35"/>
                <a:gd name="T4" fmla="*/ 0 w 49"/>
                <a:gd name="T5" fmla="*/ 35 h 35"/>
                <a:gd name="T6" fmla="*/ 49 w 49"/>
                <a:gd name="T7" fmla="*/ 9 h 35"/>
                <a:gd name="T8" fmla="*/ 4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49" y="0"/>
                  </a:moveTo>
                  <a:lnTo>
                    <a:pt x="0" y="31"/>
                  </a:lnTo>
                  <a:lnTo>
                    <a:pt x="0" y="35"/>
                  </a:lnTo>
                  <a:lnTo>
                    <a:pt x="49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任意多边形 50"/>
            <p:cNvSpPr/>
            <p:nvPr/>
          </p:nvSpPr>
          <p:spPr bwMode="auto">
            <a:xfrm>
              <a:off x="7908925" y="3113088"/>
              <a:ext cx="84138" cy="188913"/>
            </a:xfrm>
            <a:custGeom>
              <a:avLst/>
              <a:gdLst>
                <a:gd name="T0" fmla="*/ 53 w 53"/>
                <a:gd name="T1" fmla="*/ 115 h 119"/>
                <a:gd name="T2" fmla="*/ 44 w 53"/>
                <a:gd name="T3" fmla="*/ 119 h 119"/>
                <a:gd name="T4" fmla="*/ 0 w 53"/>
                <a:gd name="T5" fmla="*/ 4 h 119"/>
                <a:gd name="T6" fmla="*/ 8 w 53"/>
                <a:gd name="T7" fmla="*/ 0 h 119"/>
                <a:gd name="T8" fmla="*/ 53 w 53"/>
                <a:gd name="T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19">
                  <a:moveTo>
                    <a:pt x="53" y="115"/>
                  </a:moveTo>
                  <a:lnTo>
                    <a:pt x="44" y="119"/>
                  </a:lnTo>
                  <a:lnTo>
                    <a:pt x="0" y="4"/>
                  </a:lnTo>
                  <a:lnTo>
                    <a:pt x="8" y="0"/>
                  </a:lnTo>
                  <a:lnTo>
                    <a:pt x="53" y="115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任意多边形 51"/>
            <p:cNvSpPr/>
            <p:nvPr/>
          </p:nvSpPr>
          <p:spPr bwMode="auto">
            <a:xfrm>
              <a:off x="8042275" y="3035300"/>
              <a:ext cx="90488" cy="204788"/>
            </a:xfrm>
            <a:custGeom>
              <a:avLst/>
              <a:gdLst>
                <a:gd name="T0" fmla="*/ 57 w 57"/>
                <a:gd name="T1" fmla="*/ 124 h 129"/>
                <a:gd name="T2" fmla="*/ 48 w 57"/>
                <a:gd name="T3" fmla="*/ 129 h 129"/>
                <a:gd name="T4" fmla="*/ 0 w 57"/>
                <a:gd name="T5" fmla="*/ 5 h 129"/>
                <a:gd name="T6" fmla="*/ 8 w 57"/>
                <a:gd name="T7" fmla="*/ 0 h 129"/>
                <a:gd name="T8" fmla="*/ 57 w 57"/>
                <a:gd name="T9" fmla="*/ 1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29">
                  <a:moveTo>
                    <a:pt x="57" y="124"/>
                  </a:moveTo>
                  <a:lnTo>
                    <a:pt x="48" y="129"/>
                  </a:lnTo>
                  <a:lnTo>
                    <a:pt x="0" y="5"/>
                  </a:lnTo>
                  <a:lnTo>
                    <a:pt x="8" y="0"/>
                  </a:lnTo>
                  <a:lnTo>
                    <a:pt x="57" y="124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任意多边形 52"/>
            <p:cNvSpPr/>
            <p:nvPr/>
          </p:nvSpPr>
          <p:spPr bwMode="auto">
            <a:xfrm>
              <a:off x="7831138" y="3162300"/>
              <a:ext cx="119063" cy="147638"/>
            </a:xfrm>
            <a:custGeom>
              <a:avLst/>
              <a:gdLst>
                <a:gd name="T0" fmla="*/ 4 w 17"/>
                <a:gd name="T1" fmla="*/ 2 h 21"/>
                <a:gd name="T2" fmla="*/ 1 w 17"/>
                <a:gd name="T3" fmla="*/ 11 h 21"/>
                <a:gd name="T4" fmla="*/ 2 w 17"/>
                <a:gd name="T5" fmla="*/ 14 h 21"/>
                <a:gd name="T6" fmla="*/ 3 w 17"/>
                <a:gd name="T7" fmla="*/ 17 h 21"/>
                <a:gd name="T8" fmla="*/ 4 w 17"/>
                <a:gd name="T9" fmla="*/ 18 h 21"/>
                <a:gd name="T10" fmla="*/ 5 w 17"/>
                <a:gd name="T11" fmla="*/ 18 h 21"/>
                <a:gd name="T12" fmla="*/ 5 w 17"/>
                <a:gd name="T13" fmla="*/ 19 h 21"/>
                <a:gd name="T14" fmla="*/ 7 w 17"/>
                <a:gd name="T15" fmla="*/ 20 h 21"/>
                <a:gd name="T16" fmla="*/ 10 w 17"/>
                <a:gd name="T17" fmla="*/ 19 h 21"/>
                <a:gd name="T18" fmla="*/ 12 w 17"/>
                <a:gd name="T19" fmla="*/ 21 h 21"/>
                <a:gd name="T20" fmla="*/ 17 w 17"/>
                <a:gd name="T21" fmla="*/ 18 h 21"/>
                <a:gd name="T22" fmla="*/ 13 w 17"/>
                <a:gd name="T23" fmla="*/ 7 h 21"/>
                <a:gd name="T24" fmla="*/ 4 w 17"/>
                <a:gd name="T2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21">
                  <a:moveTo>
                    <a:pt x="4" y="2"/>
                  </a:moveTo>
                  <a:cubicBezTo>
                    <a:pt x="0" y="4"/>
                    <a:pt x="0" y="9"/>
                    <a:pt x="1" y="11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6" y="20"/>
                    <a:pt x="6" y="20"/>
                    <a:pt x="7" y="20"/>
                  </a:cubicBezTo>
                  <a:cubicBezTo>
                    <a:pt x="9" y="20"/>
                    <a:pt x="9" y="19"/>
                    <a:pt x="10" y="19"/>
                  </a:cubicBezTo>
                  <a:cubicBezTo>
                    <a:pt x="11" y="18"/>
                    <a:pt x="12" y="21"/>
                    <a:pt x="12" y="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4" y="10"/>
                    <a:pt x="13" y="7"/>
                  </a:cubicBezTo>
                  <a:cubicBezTo>
                    <a:pt x="12" y="3"/>
                    <a:pt x="9" y="0"/>
                    <a:pt x="4" y="2"/>
                  </a:cubicBez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任意多边形 53"/>
            <p:cNvSpPr/>
            <p:nvPr/>
          </p:nvSpPr>
          <p:spPr bwMode="auto">
            <a:xfrm>
              <a:off x="7958138" y="3084513"/>
              <a:ext cx="111125" cy="155575"/>
            </a:xfrm>
            <a:custGeom>
              <a:avLst/>
              <a:gdLst>
                <a:gd name="T0" fmla="*/ 4 w 16"/>
                <a:gd name="T1" fmla="*/ 2 h 22"/>
                <a:gd name="T2" fmla="*/ 1 w 16"/>
                <a:gd name="T3" fmla="*/ 10 h 22"/>
                <a:gd name="T4" fmla="*/ 6 w 16"/>
                <a:gd name="T5" fmla="*/ 18 h 22"/>
                <a:gd name="T6" fmla="*/ 10 w 16"/>
                <a:gd name="T7" fmla="*/ 20 h 22"/>
                <a:gd name="T8" fmla="*/ 11 w 16"/>
                <a:gd name="T9" fmla="*/ 22 h 22"/>
                <a:gd name="T10" fmla="*/ 16 w 16"/>
                <a:gd name="T11" fmla="*/ 19 h 22"/>
                <a:gd name="T12" fmla="*/ 14 w 16"/>
                <a:gd name="T13" fmla="*/ 17 h 22"/>
                <a:gd name="T14" fmla="*/ 15 w 16"/>
                <a:gd name="T15" fmla="*/ 13 h 22"/>
                <a:gd name="T16" fmla="*/ 12 w 16"/>
                <a:gd name="T17" fmla="*/ 4 h 22"/>
                <a:gd name="T18" fmla="*/ 4 w 16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2">
                  <a:moveTo>
                    <a:pt x="4" y="2"/>
                  </a:moveTo>
                  <a:cubicBezTo>
                    <a:pt x="0" y="4"/>
                    <a:pt x="0" y="8"/>
                    <a:pt x="1" y="10"/>
                  </a:cubicBezTo>
                  <a:cubicBezTo>
                    <a:pt x="2" y="13"/>
                    <a:pt x="4" y="17"/>
                    <a:pt x="6" y="18"/>
                  </a:cubicBezTo>
                  <a:cubicBezTo>
                    <a:pt x="8" y="19"/>
                    <a:pt x="10" y="19"/>
                    <a:pt x="10" y="20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4" y="17"/>
                  </a:cubicBezTo>
                  <a:cubicBezTo>
                    <a:pt x="14" y="17"/>
                    <a:pt x="15" y="15"/>
                    <a:pt x="15" y="13"/>
                  </a:cubicBezTo>
                  <a:cubicBezTo>
                    <a:pt x="15" y="11"/>
                    <a:pt x="13" y="7"/>
                    <a:pt x="12" y="4"/>
                  </a:cubicBezTo>
                  <a:cubicBezTo>
                    <a:pt x="11" y="1"/>
                    <a:pt x="8" y="0"/>
                    <a:pt x="4" y="2"/>
                  </a:cubicBez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任意多边形 54"/>
            <p:cNvSpPr/>
            <p:nvPr/>
          </p:nvSpPr>
          <p:spPr bwMode="auto">
            <a:xfrm>
              <a:off x="8077200" y="3014663"/>
              <a:ext cx="119063" cy="133350"/>
            </a:xfrm>
            <a:custGeom>
              <a:avLst/>
              <a:gdLst>
                <a:gd name="T0" fmla="*/ 7 w 17"/>
                <a:gd name="T1" fmla="*/ 1 h 19"/>
                <a:gd name="T2" fmla="*/ 2 w 17"/>
                <a:gd name="T3" fmla="*/ 11 h 19"/>
                <a:gd name="T4" fmla="*/ 12 w 17"/>
                <a:gd name="T5" fmla="*/ 17 h 19"/>
                <a:gd name="T6" fmla="*/ 15 w 17"/>
                <a:gd name="T7" fmla="*/ 6 h 19"/>
                <a:gd name="T8" fmla="*/ 7 w 17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9">
                  <a:moveTo>
                    <a:pt x="7" y="1"/>
                  </a:moveTo>
                  <a:cubicBezTo>
                    <a:pt x="3" y="3"/>
                    <a:pt x="0" y="6"/>
                    <a:pt x="2" y="11"/>
                  </a:cubicBezTo>
                  <a:cubicBezTo>
                    <a:pt x="5" y="16"/>
                    <a:pt x="8" y="19"/>
                    <a:pt x="12" y="17"/>
                  </a:cubicBezTo>
                  <a:cubicBezTo>
                    <a:pt x="16" y="15"/>
                    <a:pt x="17" y="10"/>
                    <a:pt x="15" y="6"/>
                  </a:cubicBezTo>
                  <a:cubicBezTo>
                    <a:pt x="14" y="2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任意多边形 55"/>
            <p:cNvSpPr/>
            <p:nvPr/>
          </p:nvSpPr>
          <p:spPr bwMode="auto">
            <a:xfrm>
              <a:off x="7669213" y="3133725"/>
              <a:ext cx="217488" cy="477838"/>
            </a:xfrm>
            <a:custGeom>
              <a:avLst/>
              <a:gdLst>
                <a:gd name="T0" fmla="*/ 0 w 137"/>
                <a:gd name="T1" fmla="*/ 0 h 301"/>
                <a:gd name="T2" fmla="*/ 18 w 137"/>
                <a:gd name="T3" fmla="*/ 9 h 301"/>
                <a:gd name="T4" fmla="*/ 137 w 137"/>
                <a:gd name="T5" fmla="*/ 301 h 301"/>
                <a:gd name="T6" fmla="*/ 120 w 137"/>
                <a:gd name="T7" fmla="*/ 288 h 301"/>
                <a:gd name="T8" fmla="*/ 0 w 137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01">
                  <a:moveTo>
                    <a:pt x="0" y="0"/>
                  </a:moveTo>
                  <a:lnTo>
                    <a:pt x="18" y="9"/>
                  </a:lnTo>
                  <a:lnTo>
                    <a:pt x="137" y="301"/>
                  </a:lnTo>
                  <a:lnTo>
                    <a:pt x="12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4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任意多边形 56"/>
            <p:cNvSpPr/>
            <p:nvPr/>
          </p:nvSpPr>
          <p:spPr bwMode="auto">
            <a:xfrm>
              <a:off x="7669213" y="2846388"/>
              <a:ext cx="527050" cy="301625"/>
            </a:xfrm>
            <a:custGeom>
              <a:avLst/>
              <a:gdLst>
                <a:gd name="T0" fmla="*/ 332 w 332"/>
                <a:gd name="T1" fmla="*/ 9 h 190"/>
                <a:gd name="T2" fmla="*/ 310 w 332"/>
                <a:gd name="T3" fmla="*/ 0 h 190"/>
                <a:gd name="T4" fmla="*/ 0 w 332"/>
                <a:gd name="T5" fmla="*/ 181 h 190"/>
                <a:gd name="T6" fmla="*/ 18 w 332"/>
                <a:gd name="T7" fmla="*/ 190 h 190"/>
                <a:gd name="T8" fmla="*/ 332 w 332"/>
                <a:gd name="T9" fmla="*/ 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90">
                  <a:moveTo>
                    <a:pt x="332" y="9"/>
                  </a:moveTo>
                  <a:lnTo>
                    <a:pt x="310" y="0"/>
                  </a:lnTo>
                  <a:lnTo>
                    <a:pt x="0" y="181"/>
                  </a:lnTo>
                  <a:lnTo>
                    <a:pt x="18" y="190"/>
                  </a:lnTo>
                  <a:lnTo>
                    <a:pt x="332" y="9"/>
                  </a:lnTo>
                  <a:close/>
                </a:path>
              </a:pathLst>
            </a:custGeom>
            <a:solidFill>
              <a:srgbClr val="F0E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任意多边形 57"/>
            <p:cNvSpPr/>
            <p:nvPr/>
          </p:nvSpPr>
          <p:spPr bwMode="auto">
            <a:xfrm>
              <a:off x="8574088" y="3168650"/>
              <a:ext cx="153988" cy="457200"/>
            </a:xfrm>
            <a:custGeom>
              <a:avLst/>
              <a:gdLst>
                <a:gd name="T0" fmla="*/ 0 w 22"/>
                <a:gd name="T1" fmla="*/ 1 h 65"/>
                <a:gd name="T2" fmla="*/ 11 w 22"/>
                <a:gd name="T3" fmla="*/ 5 h 65"/>
                <a:gd name="T4" fmla="*/ 22 w 22"/>
                <a:gd name="T5" fmla="*/ 41 h 65"/>
                <a:gd name="T6" fmla="*/ 11 w 22"/>
                <a:gd name="T7" fmla="*/ 63 h 65"/>
                <a:gd name="T8" fmla="*/ 5 w 22"/>
                <a:gd name="T9" fmla="*/ 29 h 65"/>
                <a:gd name="T10" fmla="*/ 0 w 22"/>
                <a:gd name="T11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65">
                  <a:moveTo>
                    <a:pt x="0" y="1"/>
                  </a:moveTo>
                  <a:cubicBezTo>
                    <a:pt x="0" y="1"/>
                    <a:pt x="5" y="0"/>
                    <a:pt x="11" y="5"/>
                  </a:cubicBezTo>
                  <a:cubicBezTo>
                    <a:pt x="17" y="10"/>
                    <a:pt x="22" y="33"/>
                    <a:pt x="22" y="41"/>
                  </a:cubicBezTo>
                  <a:cubicBezTo>
                    <a:pt x="22" y="45"/>
                    <a:pt x="22" y="65"/>
                    <a:pt x="11" y="63"/>
                  </a:cubicBezTo>
                  <a:cubicBezTo>
                    <a:pt x="3" y="61"/>
                    <a:pt x="5" y="29"/>
                    <a:pt x="5" y="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4D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任意多边形 58"/>
            <p:cNvSpPr/>
            <p:nvPr/>
          </p:nvSpPr>
          <p:spPr bwMode="auto">
            <a:xfrm>
              <a:off x="8448675" y="4510088"/>
              <a:ext cx="188913" cy="357188"/>
            </a:xfrm>
            <a:custGeom>
              <a:avLst/>
              <a:gdLst>
                <a:gd name="T0" fmla="*/ 10 w 27"/>
                <a:gd name="T1" fmla="*/ 49 h 51"/>
                <a:gd name="T2" fmla="*/ 2 w 27"/>
                <a:gd name="T3" fmla="*/ 41 h 51"/>
                <a:gd name="T4" fmla="*/ 5 w 27"/>
                <a:gd name="T5" fmla="*/ 39 h 51"/>
                <a:gd name="T6" fmla="*/ 12 w 27"/>
                <a:gd name="T7" fmla="*/ 41 h 51"/>
                <a:gd name="T8" fmla="*/ 10 w 27"/>
                <a:gd name="T9" fmla="*/ 4 h 51"/>
                <a:gd name="T10" fmla="*/ 26 w 27"/>
                <a:gd name="T11" fmla="*/ 0 h 51"/>
                <a:gd name="T12" fmla="*/ 26 w 27"/>
                <a:gd name="T13" fmla="*/ 38 h 51"/>
                <a:gd name="T14" fmla="*/ 26 w 27"/>
                <a:gd name="T15" fmla="*/ 48 h 51"/>
                <a:gd name="T16" fmla="*/ 21 w 27"/>
                <a:gd name="T17" fmla="*/ 50 h 51"/>
                <a:gd name="T18" fmla="*/ 10 w 27"/>
                <a:gd name="T19" fmla="*/ 4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1">
                  <a:moveTo>
                    <a:pt x="10" y="49"/>
                  </a:moveTo>
                  <a:cubicBezTo>
                    <a:pt x="5" y="46"/>
                    <a:pt x="0" y="43"/>
                    <a:pt x="2" y="41"/>
                  </a:cubicBezTo>
                  <a:cubicBezTo>
                    <a:pt x="2" y="39"/>
                    <a:pt x="4" y="39"/>
                    <a:pt x="5" y="39"/>
                  </a:cubicBezTo>
                  <a:cubicBezTo>
                    <a:pt x="10" y="40"/>
                    <a:pt x="12" y="41"/>
                    <a:pt x="12" y="41"/>
                  </a:cubicBezTo>
                  <a:cubicBezTo>
                    <a:pt x="12" y="41"/>
                    <a:pt x="12" y="15"/>
                    <a:pt x="10" y="4"/>
                  </a:cubicBezTo>
                  <a:cubicBezTo>
                    <a:pt x="9" y="0"/>
                    <a:pt x="26" y="0"/>
                    <a:pt x="26" y="0"/>
                  </a:cubicBezTo>
                  <a:cubicBezTo>
                    <a:pt x="27" y="3"/>
                    <a:pt x="27" y="25"/>
                    <a:pt x="26" y="38"/>
                  </a:cubicBezTo>
                  <a:cubicBezTo>
                    <a:pt x="26" y="43"/>
                    <a:pt x="26" y="46"/>
                    <a:pt x="26" y="48"/>
                  </a:cubicBezTo>
                  <a:cubicBezTo>
                    <a:pt x="25" y="48"/>
                    <a:pt x="23" y="49"/>
                    <a:pt x="21" y="50"/>
                  </a:cubicBezTo>
                  <a:cubicBezTo>
                    <a:pt x="19" y="51"/>
                    <a:pt x="15" y="51"/>
                    <a:pt x="10" y="49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任意多边形 59"/>
            <p:cNvSpPr/>
            <p:nvPr/>
          </p:nvSpPr>
          <p:spPr bwMode="auto">
            <a:xfrm>
              <a:off x="8378825" y="4756150"/>
              <a:ext cx="265113" cy="168275"/>
            </a:xfrm>
            <a:custGeom>
              <a:avLst/>
              <a:gdLst>
                <a:gd name="T0" fmla="*/ 37 w 38"/>
                <a:gd name="T1" fmla="*/ 20 h 24"/>
                <a:gd name="T2" fmla="*/ 24 w 38"/>
                <a:gd name="T3" fmla="*/ 21 h 24"/>
                <a:gd name="T4" fmla="*/ 6 w 38"/>
                <a:gd name="T5" fmla="*/ 12 h 24"/>
                <a:gd name="T6" fmla="*/ 1 w 38"/>
                <a:gd name="T7" fmla="*/ 6 h 24"/>
                <a:gd name="T8" fmla="*/ 13 w 38"/>
                <a:gd name="T9" fmla="*/ 3 h 24"/>
                <a:gd name="T10" fmla="*/ 15 w 38"/>
                <a:gd name="T11" fmla="*/ 4 h 24"/>
                <a:gd name="T12" fmla="*/ 12 w 38"/>
                <a:gd name="T13" fmla="*/ 6 h 24"/>
                <a:gd name="T14" fmla="*/ 20 w 38"/>
                <a:gd name="T15" fmla="*/ 14 h 24"/>
                <a:gd name="T16" fmla="*/ 31 w 38"/>
                <a:gd name="T17" fmla="*/ 15 h 24"/>
                <a:gd name="T18" fmla="*/ 36 w 38"/>
                <a:gd name="T19" fmla="*/ 13 h 24"/>
                <a:gd name="T20" fmla="*/ 37 w 38"/>
                <a:gd name="T2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4">
                  <a:moveTo>
                    <a:pt x="37" y="20"/>
                  </a:moveTo>
                  <a:cubicBezTo>
                    <a:pt x="35" y="24"/>
                    <a:pt x="31" y="24"/>
                    <a:pt x="24" y="21"/>
                  </a:cubicBezTo>
                  <a:cubicBezTo>
                    <a:pt x="17" y="18"/>
                    <a:pt x="11" y="16"/>
                    <a:pt x="6" y="12"/>
                  </a:cubicBezTo>
                  <a:cubicBezTo>
                    <a:pt x="1" y="8"/>
                    <a:pt x="1" y="8"/>
                    <a:pt x="1" y="6"/>
                  </a:cubicBezTo>
                  <a:cubicBezTo>
                    <a:pt x="0" y="2"/>
                    <a:pt x="5" y="0"/>
                    <a:pt x="13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4" y="4"/>
                    <a:pt x="12" y="4"/>
                    <a:pt x="12" y="6"/>
                  </a:cubicBezTo>
                  <a:cubicBezTo>
                    <a:pt x="10" y="8"/>
                    <a:pt x="15" y="11"/>
                    <a:pt x="20" y="14"/>
                  </a:cubicBezTo>
                  <a:cubicBezTo>
                    <a:pt x="25" y="16"/>
                    <a:pt x="29" y="16"/>
                    <a:pt x="31" y="15"/>
                  </a:cubicBezTo>
                  <a:cubicBezTo>
                    <a:pt x="33" y="14"/>
                    <a:pt x="35" y="13"/>
                    <a:pt x="36" y="13"/>
                  </a:cubicBezTo>
                  <a:cubicBezTo>
                    <a:pt x="37" y="16"/>
                    <a:pt x="38" y="18"/>
                    <a:pt x="37" y="20"/>
                  </a:cubicBez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任意多边形 60"/>
            <p:cNvSpPr/>
            <p:nvPr/>
          </p:nvSpPr>
          <p:spPr bwMode="auto">
            <a:xfrm>
              <a:off x="8210550" y="4854575"/>
              <a:ext cx="265113" cy="168275"/>
            </a:xfrm>
            <a:custGeom>
              <a:avLst/>
              <a:gdLst>
                <a:gd name="T0" fmla="*/ 37 w 38"/>
                <a:gd name="T1" fmla="*/ 20 h 24"/>
                <a:gd name="T2" fmla="*/ 24 w 38"/>
                <a:gd name="T3" fmla="*/ 21 h 24"/>
                <a:gd name="T4" fmla="*/ 6 w 38"/>
                <a:gd name="T5" fmla="*/ 12 h 24"/>
                <a:gd name="T6" fmla="*/ 1 w 38"/>
                <a:gd name="T7" fmla="*/ 5 h 24"/>
                <a:gd name="T8" fmla="*/ 13 w 38"/>
                <a:gd name="T9" fmla="*/ 3 h 24"/>
                <a:gd name="T10" fmla="*/ 15 w 38"/>
                <a:gd name="T11" fmla="*/ 3 h 24"/>
                <a:gd name="T12" fmla="*/ 12 w 38"/>
                <a:gd name="T13" fmla="*/ 6 h 24"/>
                <a:gd name="T14" fmla="*/ 20 w 38"/>
                <a:gd name="T15" fmla="*/ 14 h 24"/>
                <a:gd name="T16" fmla="*/ 31 w 38"/>
                <a:gd name="T17" fmla="*/ 15 h 24"/>
                <a:gd name="T18" fmla="*/ 36 w 38"/>
                <a:gd name="T19" fmla="*/ 13 h 24"/>
                <a:gd name="T20" fmla="*/ 37 w 38"/>
                <a:gd name="T2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4">
                  <a:moveTo>
                    <a:pt x="37" y="20"/>
                  </a:moveTo>
                  <a:cubicBezTo>
                    <a:pt x="35" y="24"/>
                    <a:pt x="31" y="23"/>
                    <a:pt x="24" y="21"/>
                  </a:cubicBezTo>
                  <a:cubicBezTo>
                    <a:pt x="17" y="18"/>
                    <a:pt x="11" y="16"/>
                    <a:pt x="6" y="12"/>
                  </a:cubicBezTo>
                  <a:cubicBezTo>
                    <a:pt x="2" y="8"/>
                    <a:pt x="1" y="8"/>
                    <a:pt x="1" y="5"/>
                  </a:cubicBezTo>
                  <a:cubicBezTo>
                    <a:pt x="0" y="2"/>
                    <a:pt x="5" y="0"/>
                    <a:pt x="13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4" y="4"/>
                    <a:pt x="12" y="4"/>
                    <a:pt x="12" y="6"/>
                  </a:cubicBezTo>
                  <a:cubicBezTo>
                    <a:pt x="10" y="8"/>
                    <a:pt x="15" y="11"/>
                    <a:pt x="20" y="14"/>
                  </a:cubicBezTo>
                  <a:cubicBezTo>
                    <a:pt x="25" y="16"/>
                    <a:pt x="29" y="16"/>
                    <a:pt x="31" y="15"/>
                  </a:cubicBezTo>
                  <a:cubicBezTo>
                    <a:pt x="33" y="14"/>
                    <a:pt x="35" y="13"/>
                    <a:pt x="36" y="13"/>
                  </a:cubicBezTo>
                  <a:cubicBezTo>
                    <a:pt x="37" y="16"/>
                    <a:pt x="38" y="18"/>
                    <a:pt x="37" y="20"/>
                  </a:cubicBez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任意多边形 61"/>
            <p:cNvSpPr/>
            <p:nvPr/>
          </p:nvSpPr>
          <p:spPr bwMode="auto">
            <a:xfrm>
              <a:off x="8280400" y="3983038"/>
              <a:ext cx="406400" cy="982663"/>
            </a:xfrm>
            <a:custGeom>
              <a:avLst/>
              <a:gdLst>
                <a:gd name="T0" fmla="*/ 2 w 58"/>
                <a:gd name="T1" fmla="*/ 130 h 140"/>
                <a:gd name="T2" fmla="*/ 5 w 58"/>
                <a:gd name="T3" fmla="*/ 127 h 140"/>
                <a:gd name="T4" fmla="*/ 12 w 58"/>
                <a:gd name="T5" fmla="*/ 130 h 140"/>
                <a:gd name="T6" fmla="*/ 10 w 58"/>
                <a:gd name="T7" fmla="*/ 93 h 140"/>
                <a:gd name="T8" fmla="*/ 5 w 58"/>
                <a:gd name="T9" fmla="*/ 52 h 140"/>
                <a:gd name="T10" fmla="*/ 7 w 58"/>
                <a:gd name="T11" fmla="*/ 0 h 140"/>
                <a:gd name="T12" fmla="*/ 20 w 58"/>
                <a:gd name="T13" fmla="*/ 3 h 140"/>
                <a:gd name="T14" fmla="*/ 57 w 58"/>
                <a:gd name="T15" fmla="*/ 2 h 140"/>
                <a:gd name="T16" fmla="*/ 57 w 58"/>
                <a:gd name="T17" fmla="*/ 5 h 140"/>
                <a:gd name="T18" fmla="*/ 54 w 58"/>
                <a:gd name="T19" fmla="*/ 24 h 140"/>
                <a:gd name="T20" fmla="*/ 53 w 58"/>
                <a:gd name="T21" fmla="*/ 49 h 140"/>
                <a:gd name="T22" fmla="*/ 51 w 58"/>
                <a:gd name="T23" fmla="*/ 87 h 140"/>
                <a:gd name="T24" fmla="*/ 35 w 58"/>
                <a:gd name="T25" fmla="*/ 88 h 140"/>
                <a:gd name="T26" fmla="*/ 33 w 58"/>
                <a:gd name="T27" fmla="*/ 51 h 140"/>
                <a:gd name="T28" fmla="*/ 33 w 58"/>
                <a:gd name="T29" fmla="*/ 19 h 140"/>
                <a:gd name="T30" fmla="*/ 27 w 58"/>
                <a:gd name="T31" fmla="*/ 57 h 140"/>
                <a:gd name="T32" fmla="*/ 26 w 58"/>
                <a:gd name="T33" fmla="*/ 88 h 140"/>
                <a:gd name="T34" fmla="*/ 26 w 58"/>
                <a:gd name="T35" fmla="*/ 88 h 140"/>
                <a:gd name="T36" fmla="*/ 26 w 58"/>
                <a:gd name="T37" fmla="*/ 127 h 140"/>
                <a:gd name="T38" fmla="*/ 26 w 58"/>
                <a:gd name="T39" fmla="*/ 137 h 140"/>
                <a:gd name="T40" fmla="*/ 21 w 58"/>
                <a:gd name="T41" fmla="*/ 139 h 140"/>
                <a:gd name="T42" fmla="*/ 10 w 58"/>
                <a:gd name="T43" fmla="*/ 138 h 140"/>
                <a:gd name="T44" fmla="*/ 2 w 58"/>
                <a:gd name="T45" fmla="*/ 1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140">
                  <a:moveTo>
                    <a:pt x="2" y="130"/>
                  </a:moveTo>
                  <a:cubicBezTo>
                    <a:pt x="2" y="128"/>
                    <a:pt x="4" y="128"/>
                    <a:pt x="5" y="127"/>
                  </a:cubicBezTo>
                  <a:cubicBezTo>
                    <a:pt x="10" y="129"/>
                    <a:pt x="12" y="130"/>
                    <a:pt x="12" y="130"/>
                  </a:cubicBezTo>
                  <a:cubicBezTo>
                    <a:pt x="12" y="130"/>
                    <a:pt x="11" y="109"/>
                    <a:pt x="10" y="93"/>
                  </a:cubicBezTo>
                  <a:cubicBezTo>
                    <a:pt x="7" y="78"/>
                    <a:pt x="5" y="61"/>
                    <a:pt x="5" y="52"/>
                  </a:cubicBezTo>
                  <a:cubicBezTo>
                    <a:pt x="5" y="44"/>
                    <a:pt x="4" y="18"/>
                    <a:pt x="7" y="0"/>
                  </a:cubicBezTo>
                  <a:cubicBezTo>
                    <a:pt x="11" y="1"/>
                    <a:pt x="16" y="2"/>
                    <a:pt x="20" y="3"/>
                  </a:cubicBezTo>
                  <a:cubicBezTo>
                    <a:pt x="32" y="4"/>
                    <a:pt x="45" y="5"/>
                    <a:pt x="57" y="2"/>
                  </a:cubicBezTo>
                  <a:cubicBezTo>
                    <a:pt x="57" y="3"/>
                    <a:pt x="57" y="4"/>
                    <a:pt x="57" y="5"/>
                  </a:cubicBezTo>
                  <a:cubicBezTo>
                    <a:pt x="58" y="10"/>
                    <a:pt x="55" y="16"/>
                    <a:pt x="54" y="24"/>
                  </a:cubicBezTo>
                  <a:cubicBezTo>
                    <a:pt x="53" y="33"/>
                    <a:pt x="53" y="41"/>
                    <a:pt x="53" y="49"/>
                  </a:cubicBezTo>
                  <a:cubicBezTo>
                    <a:pt x="51" y="70"/>
                    <a:pt x="51" y="87"/>
                    <a:pt x="51" y="87"/>
                  </a:cubicBezTo>
                  <a:cubicBezTo>
                    <a:pt x="51" y="87"/>
                    <a:pt x="44" y="94"/>
                    <a:pt x="35" y="88"/>
                  </a:cubicBezTo>
                  <a:cubicBezTo>
                    <a:pt x="33" y="79"/>
                    <a:pt x="33" y="56"/>
                    <a:pt x="33" y="51"/>
                  </a:cubicBezTo>
                  <a:cubicBezTo>
                    <a:pt x="32" y="45"/>
                    <a:pt x="33" y="19"/>
                    <a:pt x="33" y="19"/>
                  </a:cubicBezTo>
                  <a:cubicBezTo>
                    <a:pt x="33" y="19"/>
                    <a:pt x="26" y="50"/>
                    <a:pt x="27" y="57"/>
                  </a:cubicBezTo>
                  <a:cubicBezTo>
                    <a:pt x="27" y="66"/>
                    <a:pt x="26" y="80"/>
                    <a:pt x="26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7" y="99"/>
                    <a:pt x="27" y="118"/>
                    <a:pt x="26" y="127"/>
                  </a:cubicBezTo>
                  <a:cubicBezTo>
                    <a:pt x="26" y="132"/>
                    <a:pt x="26" y="135"/>
                    <a:pt x="26" y="137"/>
                  </a:cubicBezTo>
                  <a:cubicBezTo>
                    <a:pt x="25" y="137"/>
                    <a:pt x="23" y="138"/>
                    <a:pt x="21" y="139"/>
                  </a:cubicBezTo>
                  <a:cubicBezTo>
                    <a:pt x="19" y="140"/>
                    <a:pt x="15" y="140"/>
                    <a:pt x="10" y="138"/>
                  </a:cubicBezTo>
                  <a:cubicBezTo>
                    <a:pt x="5" y="135"/>
                    <a:pt x="0" y="132"/>
                    <a:pt x="2" y="130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任意多边形 62"/>
            <p:cNvSpPr/>
            <p:nvPr/>
          </p:nvSpPr>
          <p:spPr bwMode="auto">
            <a:xfrm>
              <a:off x="8370888" y="2867025"/>
              <a:ext cx="231775" cy="385763"/>
            </a:xfrm>
            <a:custGeom>
              <a:avLst/>
              <a:gdLst>
                <a:gd name="T0" fmla="*/ 12 w 33"/>
                <a:gd name="T1" fmla="*/ 4 h 55"/>
                <a:gd name="T2" fmla="*/ 1 w 33"/>
                <a:gd name="T3" fmla="*/ 22 h 55"/>
                <a:gd name="T4" fmla="*/ 6 w 33"/>
                <a:gd name="T5" fmla="*/ 39 h 55"/>
                <a:gd name="T6" fmla="*/ 12 w 33"/>
                <a:gd name="T7" fmla="*/ 41 h 55"/>
                <a:gd name="T8" fmla="*/ 12 w 33"/>
                <a:gd name="T9" fmla="*/ 52 h 55"/>
                <a:gd name="T10" fmla="*/ 25 w 33"/>
                <a:gd name="T11" fmla="*/ 52 h 55"/>
                <a:gd name="T12" fmla="*/ 31 w 33"/>
                <a:gd name="T13" fmla="*/ 50 h 55"/>
                <a:gd name="T14" fmla="*/ 29 w 33"/>
                <a:gd name="T15" fmla="*/ 38 h 55"/>
                <a:gd name="T16" fmla="*/ 31 w 33"/>
                <a:gd name="T17" fmla="*/ 10 h 55"/>
                <a:gd name="T18" fmla="*/ 12 w 33"/>
                <a:gd name="T19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5">
                  <a:moveTo>
                    <a:pt x="12" y="4"/>
                  </a:moveTo>
                  <a:cubicBezTo>
                    <a:pt x="10" y="5"/>
                    <a:pt x="3" y="7"/>
                    <a:pt x="1" y="22"/>
                  </a:cubicBezTo>
                  <a:cubicBezTo>
                    <a:pt x="0" y="32"/>
                    <a:pt x="3" y="37"/>
                    <a:pt x="6" y="39"/>
                  </a:cubicBezTo>
                  <a:cubicBezTo>
                    <a:pt x="7" y="41"/>
                    <a:pt x="12" y="41"/>
                    <a:pt x="12" y="4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8" y="55"/>
                    <a:pt x="25" y="52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29" y="45"/>
                    <a:pt x="29" y="38"/>
                  </a:cubicBezTo>
                  <a:cubicBezTo>
                    <a:pt x="30" y="28"/>
                    <a:pt x="33" y="15"/>
                    <a:pt x="31" y="10"/>
                  </a:cubicBezTo>
                  <a:cubicBezTo>
                    <a:pt x="27" y="1"/>
                    <a:pt x="17" y="0"/>
                    <a:pt x="12" y="4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任意多边形 63"/>
            <p:cNvSpPr/>
            <p:nvPr/>
          </p:nvSpPr>
          <p:spPr bwMode="auto">
            <a:xfrm>
              <a:off x="8245475" y="3211513"/>
              <a:ext cx="469900" cy="1228725"/>
            </a:xfrm>
            <a:custGeom>
              <a:avLst/>
              <a:gdLst>
                <a:gd name="T0" fmla="*/ 30 w 67"/>
                <a:gd name="T1" fmla="*/ 0 h 175"/>
                <a:gd name="T2" fmla="*/ 20 w 67"/>
                <a:gd name="T3" fmla="*/ 9 h 175"/>
                <a:gd name="T4" fmla="*/ 12 w 67"/>
                <a:gd name="T5" fmla="*/ 37 h 175"/>
                <a:gd name="T6" fmla="*/ 14 w 67"/>
                <a:gd name="T7" fmla="*/ 68 h 175"/>
                <a:gd name="T8" fmla="*/ 3 w 67"/>
                <a:gd name="T9" fmla="*/ 156 h 175"/>
                <a:gd name="T10" fmla="*/ 32 w 67"/>
                <a:gd name="T11" fmla="*/ 168 h 175"/>
                <a:gd name="T12" fmla="*/ 65 w 67"/>
                <a:gd name="T13" fmla="*/ 150 h 175"/>
                <a:gd name="T14" fmla="*/ 62 w 67"/>
                <a:gd name="T15" fmla="*/ 81 h 175"/>
                <a:gd name="T16" fmla="*/ 58 w 67"/>
                <a:gd name="T17" fmla="*/ 52 h 175"/>
                <a:gd name="T18" fmla="*/ 58 w 67"/>
                <a:gd name="T19" fmla="*/ 23 h 175"/>
                <a:gd name="T20" fmla="*/ 49 w 67"/>
                <a:gd name="T21" fmla="*/ 1 h 175"/>
                <a:gd name="T22" fmla="*/ 30 w 67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175">
                  <a:moveTo>
                    <a:pt x="30" y="0"/>
                  </a:moveTo>
                  <a:cubicBezTo>
                    <a:pt x="30" y="0"/>
                    <a:pt x="22" y="3"/>
                    <a:pt x="20" y="9"/>
                  </a:cubicBezTo>
                  <a:cubicBezTo>
                    <a:pt x="17" y="14"/>
                    <a:pt x="9" y="29"/>
                    <a:pt x="12" y="37"/>
                  </a:cubicBezTo>
                  <a:cubicBezTo>
                    <a:pt x="20" y="53"/>
                    <a:pt x="15" y="65"/>
                    <a:pt x="14" y="68"/>
                  </a:cubicBezTo>
                  <a:cubicBezTo>
                    <a:pt x="0" y="105"/>
                    <a:pt x="3" y="156"/>
                    <a:pt x="3" y="156"/>
                  </a:cubicBezTo>
                  <a:cubicBezTo>
                    <a:pt x="3" y="156"/>
                    <a:pt x="13" y="175"/>
                    <a:pt x="32" y="168"/>
                  </a:cubicBezTo>
                  <a:cubicBezTo>
                    <a:pt x="51" y="162"/>
                    <a:pt x="65" y="150"/>
                    <a:pt x="65" y="150"/>
                  </a:cubicBezTo>
                  <a:cubicBezTo>
                    <a:pt x="65" y="150"/>
                    <a:pt x="67" y="92"/>
                    <a:pt x="62" y="81"/>
                  </a:cubicBezTo>
                  <a:cubicBezTo>
                    <a:pt x="56" y="65"/>
                    <a:pt x="57" y="56"/>
                    <a:pt x="58" y="52"/>
                  </a:cubicBezTo>
                  <a:cubicBezTo>
                    <a:pt x="60" y="39"/>
                    <a:pt x="59" y="34"/>
                    <a:pt x="58" y="23"/>
                  </a:cubicBezTo>
                  <a:cubicBezTo>
                    <a:pt x="56" y="13"/>
                    <a:pt x="49" y="1"/>
                    <a:pt x="49" y="1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CF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任意多边形 64"/>
            <p:cNvSpPr/>
            <p:nvPr/>
          </p:nvSpPr>
          <p:spPr bwMode="auto">
            <a:xfrm>
              <a:off x="8420100" y="3176588"/>
              <a:ext cx="182563" cy="84138"/>
            </a:xfrm>
            <a:custGeom>
              <a:avLst/>
              <a:gdLst>
                <a:gd name="T0" fmla="*/ 26 w 26"/>
                <a:gd name="T1" fmla="*/ 4 h 12"/>
                <a:gd name="T2" fmla="*/ 19 w 26"/>
                <a:gd name="T3" fmla="*/ 10 h 12"/>
                <a:gd name="T4" fmla="*/ 0 w 26"/>
                <a:gd name="T5" fmla="*/ 8 h 12"/>
                <a:gd name="T6" fmla="*/ 5 w 26"/>
                <a:gd name="T7" fmla="*/ 2 h 12"/>
                <a:gd name="T8" fmla="*/ 17 w 26"/>
                <a:gd name="T9" fmla="*/ 2 h 12"/>
                <a:gd name="T10" fmla="*/ 24 w 26"/>
                <a:gd name="T11" fmla="*/ 0 h 12"/>
                <a:gd name="T12" fmla="*/ 26 w 26"/>
                <a:gd name="T13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6" y="4"/>
                  </a:moveTo>
                  <a:cubicBezTo>
                    <a:pt x="26" y="4"/>
                    <a:pt x="25" y="8"/>
                    <a:pt x="19" y="10"/>
                  </a:cubicBezTo>
                  <a:cubicBezTo>
                    <a:pt x="12" y="12"/>
                    <a:pt x="6" y="11"/>
                    <a:pt x="0" y="8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5" y="2"/>
                    <a:pt x="11" y="4"/>
                    <a:pt x="17" y="2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6" y="4"/>
                  </a:lnTo>
                  <a:close/>
                </a:path>
              </a:pathLst>
            </a:custGeom>
            <a:solidFill>
              <a:srgbClr val="94D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任意多边形 65"/>
            <p:cNvSpPr/>
            <p:nvPr/>
          </p:nvSpPr>
          <p:spPr bwMode="auto">
            <a:xfrm>
              <a:off x="8370888" y="2840038"/>
              <a:ext cx="266700" cy="287338"/>
            </a:xfrm>
            <a:custGeom>
              <a:avLst/>
              <a:gdLst>
                <a:gd name="T0" fmla="*/ 17 w 38"/>
                <a:gd name="T1" fmla="*/ 40 h 41"/>
                <a:gd name="T2" fmla="*/ 36 w 38"/>
                <a:gd name="T3" fmla="*/ 29 h 41"/>
                <a:gd name="T4" fmla="*/ 38 w 38"/>
                <a:gd name="T5" fmla="*/ 17 h 41"/>
                <a:gd name="T6" fmla="*/ 23 w 38"/>
                <a:gd name="T7" fmla="*/ 3 h 41"/>
                <a:gd name="T8" fmla="*/ 1 w 38"/>
                <a:gd name="T9" fmla="*/ 21 h 41"/>
                <a:gd name="T10" fmla="*/ 9 w 38"/>
                <a:gd name="T11" fmla="*/ 32 h 41"/>
                <a:gd name="T12" fmla="*/ 17 w 38"/>
                <a:gd name="T1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1">
                  <a:moveTo>
                    <a:pt x="17" y="40"/>
                  </a:moveTo>
                  <a:cubicBezTo>
                    <a:pt x="26" y="41"/>
                    <a:pt x="32" y="38"/>
                    <a:pt x="36" y="29"/>
                  </a:cubicBezTo>
                  <a:cubicBezTo>
                    <a:pt x="37" y="25"/>
                    <a:pt x="38" y="21"/>
                    <a:pt x="38" y="17"/>
                  </a:cubicBezTo>
                  <a:cubicBezTo>
                    <a:pt x="37" y="8"/>
                    <a:pt x="30" y="4"/>
                    <a:pt x="23" y="3"/>
                  </a:cubicBezTo>
                  <a:cubicBezTo>
                    <a:pt x="7" y="0"/>
                    <a:pt x="0" y="10"/>
                    <a:pt x="1" y="21"/>
                  </a:cubicBezTo>
                  <a:cubicBezTo>
                    <a:pt x="1" y="26"/>
                    <a:pt x="5" y="28"/>
                    <a:pt x="9" y="32"/>
                  </a:cubicBezTo>
                  <a:cubicBezTo>
                    <a:pt x="12" y="34"/>
                    <a:pt x="14" y="37"/>
                    <a:pt x="17" y="40"/>
                  </a:cubicBez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任意多边形 66"/>
            <p:cNvSpPr/>
            <p:nvPr/>
          </p:nvSpPr>
          <p:spPr bwMode="auto">
            <a:xfrm>
              <a:off x="8399463" y="2909888"/>
              <a:ext cx="279400" cy="350838"/>
            </a:xfrm>
            <a:custGeom>
              <a:avLst/>
              <a:gdLst>
                <a:gd name="T0" fmla="*/ 0 w 40"/>
                <a:gd name="T1" fmla="*/ 6 h 50"/>
                <a:gd name="T2" fmla="*/ 3 w 40"/>
                <a:gd name="T3" fmla="*/ 30 h 50"/>
                <a:gd name="T4" fmla="*/ 0 w 40"/>
                <a:gd name="T5" fmla="*/ 43 h 50"/>
                <a:gd name="T6" fmla="*/ 25 w 40"/>
                <a:gd name="T7" fmla="*/ 44 h 50"/>
                <a:gd name="T8" fmla="*/ 39 w 40"/>
                <a:gd name="T9" fmla="*/ 18 h 50"/>
                <a:gd name="T10" fmla="*/ 31 w 40"/>
                <a:gd name="T11" fmla="*/ 0 h 50"/>
                <a:gd name="T12" fmla="*/ 0 w 40"/>
                <a:gd name="T1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50">
                  <a:moveTo>
                    <a:pt x="0" y="6"/>
                  </a:moveTo>
                  <a:cubicBezTo>
                    <a:pt x="0" y="6"/>
                    <a:pt x="3" y="24"/>
                    <a:pt x="3" y="30"/>
                  </a:cubicBezTo>
                  <a:cubicBezTo>
                    <a:pt x="2" y="37"/>
                    <a:pt x="0" y="43"/>
                    <a:pt x="0" y="43"/>
                  </a:cubicBezTo>
                  <a:cubicBezTo>
                    <a:pt x="0" y="43"/>
                    <a:pt x="10" y="50"/>
                    <a:pt x="25" y="44"/>
                  </a:cubicBezTo>
                  <a:cubicBezTo>
                    <a:pt x="39" y="38"/>
                    <a:pt x="40" y="30"/>
                    <a:pt x="39" y="18"/>
                  </a:cubicBezTo>
                  <a:cubicBezTo>
                    <a:pt x="38" y="7"/>
                    <a:pt x="31" y="0"/>
                    <a:pt x="31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任意多边形 67"/>
            <p:cNvSpPr/>
            <p:nvPr/>
          </p:nvSpPr>
          <p:spPr bwMode="auto">
            <a:xfrm>
              <a:off x="8005763" y="3751263"/>
              <a:ext cx="161925" cy="71438"/>
            </a:xfrm>
            <a:custGeom>
              <a:avLst/>
              <a:gdLst>
                <a:gd name="T0" fmla="*/ 18 w 23"/>
                <a:gd name="T1" fmla="*/ 0 h 10"/>
                <a:gd name="T2" fmla="*/ 8 w 23"/>
                <a:gd name="T3" fmla="*/ 2 h 10"/>
                <a:gd name="T4" fmla="*/ 5 w 23"/>
                <a:gd name="T5" fmla="*/ 3 h 10"/>
                <a:gd name="T6" fmla="*/ 3 w 23"/>
                <a:gd name="T7" fmla="*/ 3 h 10"/>
                <a:gd name="T8" fmla="*/ 2 w 23"/>
                <a:gd name="T9" fmla="*/ 5 h 10"/>
                <a:gd name="T10" fmla="*/ 0 w 23"/>
                <a:gd name="T11" fmla="*/ 8 h 10"/>
                <a:gd name="T12" fmla="*/ 1 w 23"/>
                <a:gd name="T13" fmla="*/ 10 h 10"/>
                <a:gd name="T14" fmla="*/ 4 w 23"/>
                <a:gd name="T15" fmla="*/ 7 h 10"/>
                <a:gd name="T16" fmla="*/ 7 w 23"/>
                <a:gd name="T17" fmla="*/ 9 h 10"/>
                <a:gd name="T18" fmla="*/ 15 w 23"/>
                <a:gd name="T19" fmla="*/ 10 h 10"/>
                <a:gd name="T20" fmla="*/ 23 w 23"/>
                <a:gd name="T21" fmla="*/ 5 h 10"/>
                <a:gd name="T22" fmla="*/ 18 w 2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0">
                  <a:moveTo>
                    <a:pt x="18" y="0"/>
                  </a:moveTo>
                  <a:cubicBezTo>
                    <a:pt x="18" y="0"/>
                    <a:pt x="9" y="2"/>
                    <a:pt x="8" y="2"/>
                  </a:cubicBezTo>
                  <a:cubicBezTo>
                    <a:pt x="7" y="2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1" y="7"/>
                    <a:pt x="0" y="8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4" y="7"/>
                    <a:pt x="5" y="8"/>
                    <a:pt x="7" y="9"/>
                  </a:cubicBezTo>
                  <a:cubicBezTo>
                    <a:pt x="8" y="9"/>
                    <a:pt x="9" y="10"/>
                    <a:pt x="15" y="10"/>
                  </a:cubicBezTo>
                  <a:cubicBezTo>
                    <a:pt x="19" y="10"/>
                    <a:pt x="23" y="6"/>
                    <a:pt x="23" y="5"/>
                  </a:cubicBezTo>
                  <a:cubicBezTo>
                    <a:pt x="23" y="5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任意多边形 68"/>
            <p:cNvSpPr/>
            <p:nvPr/>
          </p:nvSpPr>
          <p:spPr bwMode="auto">
            <a:xfrm>
              <a:off x="8077200" y="3252788"/>
              <a:ext cx="385763" cy="555625"/>
            </a:xfrm>
            <a:custGeom>
              <a:avLst/>
              <a:gdLst>
                <a:gd name="T0" fmla="*/ 47 w 55"/>
                <a:gd name="T1" fmla="*/ 1 h 79"/>
                <a:gd name="T2" fmla="*/ 25 w 55"/>
                <a:gd name="T3" fmla="*/ 33 h 79"/>
                <a:gd name="T4" fmla="*/ 15 w 55"/>
                <a:gd name="T5" fmla="*/ 51 h 79"/>
                <a:gd name="T6" fmla="*/ 0 w 55"/>
                <a:gd name="T7" fmla="*/ 70 h 79"/>
                <a:gd name="T8" fmla="*/ 4 w 55"/>
                <a:gd name="T9" fmla="*/ 76 h 79"/>
                <a:gd name="T10" fmla="*/ 13 w 55"/>
                <a:gd name="T11" fmla="*/ 78 h 79"/>
                <a:gd name="T12" fmla="*/ 39 w 55"/>
                <a:gd name="T13" fmla="*/ 50 h 79"/>
                <a:gd name="T14" fmla="*/ 54 w 55"/>
                <a:gd name="T15" fmla="*/ 19 h 79"/>
                <a:gd name="T16" fmla="*/ 47 w 55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9">
                  <a:moveTo>
                    <a:pt x="47" y="1"/>
                  </a:moveTo>
                  <a:cubicBezTo>
                    <a:pt x="35" y="5"/>
                    <a:pt x="28" y="26"/>
                    <a:pt x="25" y="33"/>
                  </a:cubicBezTo>
                  <a:cubicBezTo>
                    <a:pt x="23" y="37"/>
                    <a:pt x="20" y="43"/>
                    <a:pt x="15" y="51"/>
                  </a:cubicBezTo>
                  <a:cubicBezTo>
                    <a:pt x="10" y="58"/>
                    <a:pt x="0" y="70"/>
                    <a:pt x="0" y="70"/>
                  </a:cubicBezTo>
                  <a:cubicBezTo>
                    <a:pt x="0" y="70"/>
                    <a:pt x="0" y="74"/>
                    <a:pt x="4" y="76"/>
                  </a:cubicBezTo>
                  <a:cubicBezTo>
                    <a:pt x="9" y="79"/>
                    <a:pt x="13" y="78"/>
                    <a:pt x="13" y="78"/>
                  </a:cubicBezTo>
                  <a:cubicBezTo>
                    <a:pt x="13" y="78"/>
                    <a:pt x="29" y="66"/>
                    <a:pt x="39" y="50"/>
                  </a:cubicBezTo>
                  <a:cubicBezTo>
                    <a:pt x="43" y="42"/>
                    <a:pt x="53" y="28"/>
                    <a:pt x="54" y="19"/>
                  </a:cubicBezTo>
                  <a:cubicBezTo>
                    <a:pt x="55" y="9"/>
                    <a:pt x="51" y="0"/>
                    <a:pt x="47" y="1"/>
                  </a:cubicBezTo>
                  <a:close/>
                </a:path>
              </a:pathLst>
            </a:custGeom>
            <a:solidFill>
              <a:srgbClr val="94D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任意多边形 69"/>
            <p:cNvSpPr/>
            <p:nvPr/>
          </p:nvSpPr>
          <p:spPr bwMode="auto">
            <a:xfrm>
              <a:off x="6983413" y="2741613"/>
              <a:ext cx="20638" cy="20638"/>
            </a:xfrm>
            <a:custGeom>
              <a:avLst/>
              <a:gdLst>
                <a:gd name="T0" fmla="*/ 13 w 13"/>
                <a:gd name="T1" fmla="*/ 4 h 13"/>
                <a:gd name="T2" fmla="*/ 4 w 13"/>
                <a:gd name="T3" fmla="*/ 0 h 13"/>
                <a:gd name="T4" fmla="*/ 0 w 13"/>
                <a:gd name="T5" fmla="*/ 4 h 13"/>
                <a:gd name="T6" fmla="*/ 9 w 13"/>
                <a:gd name="T7" fmla="*/ 13 h 13"/>
                <a:gd name="T8" fmla="*/ 13 w 13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4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9" y="13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任意多边形 70"/>
            <p:cNvSpPr/>
            <p:nvPr/>
          </p:nvSpPr>
          <p:spPr bwMode="auto">
            <a:xfrm>
              <a:off x="6856413" y="2733675"/>
              <a:ext cx="147638" cy="266700"/>
            </a:xfrm>
            <a:custGeom>
              <a:avLst/>
              <a:gdLst>
                <a:gd name="T0" fmla="*/ 17 w 21"/>
                <a:gd name="T1" fmla="*/ 29 h 38"/>
                <a:gd name="T2" fmla="*/ 4 w 21"/>
                <a:gd name="T3" fmla="*/ 36 h 38"/>
                <a:gd name="T4" fmla="*/ 0 w 21"/>
                <a:gd name="T5" fmla="*/ 34 h 38"/>
                <a:gd name="T6" fmla="*/ 0 w 21"/>
                <a:gd name="T7" fmla="*/ 16 h 38"/>
                <a:gd name="T8" fmla="*/ 4 w 21"/>
                <a:gd name="T9" fmla="*/ 9 h 38"/>
                <a:gd name="T10" fmla="*/ 17 w 21"/>
                <a:gd name="T11" fmla="*/ 2 h 38"/>
                <a:gd name="T12" fmla="*/ 21 w 21"/>
                <a:gd name="T13" fmla="*/ 4 h 38"/>
                <a:gd name="T14" fmla="*/ 21 w 21"/>
                <a:gd name="T15" fmla="*/ 22 h 38"/>
                <a:gd name="T16" fmla="*/ 17 w 21"/>
                <a:gd name="T17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8">
                  <a:moveTo>
                    <a:pt x="17" y="29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0"/>
                    <a:pt x="4" y="9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21" y="2"/>
                    <a:pt x="21" y="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4"/>
                    <a:pt x="19" y="28"/>
                    <a:pt x="17" y="29"/>
                  </a:cubicBez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任意多边形 71"/>
            <p:cNvSpPr/>
            <p:nvPr/>
          </p:nvSpPr>
          <p:spPr bwMode="auto">
            <a:xfrm>
              <a:off x="6870700" y="2979738"/>
              <a:ext cx="14288" cy="14288"/>
            </a:xfrm>
            <a:custGeom>
              <a:avLst/>
              <a:gdLst>
                <a:gd name="T0" fmla="*/ 4 w 9"/>
                <a:gd name="T1" fmla="*/ 9 h 9"/>
                <a:gd name="T2" fmla="*/ 0 w 9"/>
                <a:gd name="T3" fmla="*/ 9 h 9"/>
                <a:gd name="T4" fmla="*/ 0 w 9"/>
                <a:gd name="T5" fmla="*/ 0 h 9"/>
                <a:gd name="T6" fmla="*/ 9 w 9"/>
                <a:gd name="T7" fmla="*/ 4 h 9"/>
                <a:gd name="T8" fmla="*/ 4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9" y="4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任意多边形 72"/>
            <p:cNvSpPr/>
            <p:nvPr/>
          </p:nvSpPr>
          <p:spPr bwMode="auto">
            <a:xfrm>
              <a:off x="6870700" y="2741613"/>
              <a:ext cx="139700" cy="258763"/>
            </a:xfrm>
            <a:custGeom>
              <a:avLst/>
              <a:gdLst>
                <a:gd name="T0" fmla="*/ 17 w 20"/>
                <a:gd name="T1" fmla="*/ 29 h 37"/>
                <a:gd name="T2" fmla="*/ 4 w 20"/>
                <a:gd name="T3" fmla="*/ 36 h 37"/>
                <a:gd name="T4" fmla="*/ 0 w 20"/>
                <a:gd name="T5" fmla="*/ 33 h 37"/>
                <a:gd name="T6" fmla="*/ 0 w 20"/>
                <a:gd name="T7" fmla="*/ 16 h 37"/>
                <a:gd name="T8" fmla="*/ 4 w 20"/>
                <a:gd name="T9" fmla="*/ 9 h 37"/>
                <a:gd name="T10" fmla="*/ 17 w 20"/>
                <a:gd name="T11" fmla="*/ 1 h 37"/>
                <a:gd name="T12" fmla="*/ 20 w 20"/>
                <a:gd name="T13" fmla="*/ 4 h 37"/>
                <a:gd name="T14" fmla="*/ 20 w 20"/>
                <a:gd name="T15" fmla="*/ 22 h 37"/>
                <a:gd name="T16" fmla="*/ 17 w 20"/>
                <a:gd name="T17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7">
                  <a:moveTo>
                    <a:pt x="17" y="29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0"/>
                    <a:pt x="4" y="9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9" y="0"/>
                    <a:pt x="20" y="2"/>
                    <a:pt x="20" y="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4"/>
                    <a:pt x="19" y="28"/>
                    <a:pt x="17" y="29"/>
                  </a:cubicBez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任意多边形 73"/>
            <p:cNvSpPr/>
            <p:nvPr/>
          </p:nvSpPr>
          <p:spPr bwMode="auto">
            <a:xfrm>
              <a:off x="6884988" y="2965450"/>
              <a:ext cx="14288" cy="20638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3 h 3"/>
                <a:gd name="T4" fmla="*/ 0 w 2"/>
                <a:gd name="T5" fmla="*/ 2 h 3"/>
                <a:gd name="T6" fmla="*/ 1 w 2"/>
                <a:gd name="T7" fmla="*/ 0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任意多边形 74"/>
            <p:cNvSpPr/>
            <p:nvPr/>
          </p:nvSpPr>
          <p:spPr bwMode="auto">
            <a:xfrm>
              <a:off x="6891338" y="2973388"/>
              <a:ext cx="7938" cy="1270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任意多边形 75"/>
            <p:cNvSpPr/>
            <p:nvPr/>
          </p:nvSpPr>
          <p:spPr bwMode="auto">
            <a:xfrm>
              <a:off x="6884988" y="2817813"/>
              <a:ext cx="14288" cy="28575"/>
            </a:xfrm>
            <a:custGeom>
              <a:avLst/>
              <a:gdLst>
                <a:gd name="T0" fmla="*/ 2 w 2"/>
                <a:gd name="T1" fmla="*/ 1 h 4"/>
                <a:gd name="T2" fmla="*/ 1 w 2"/>
                <a:gd name="T3" fmla="*/ 3 h 4"/>
                <a:gd name="T4" fmla="*/ 0 w 2"/>
                <a:gd name="T5" fmla="*/ 2 h 4"/>
                <a:gd name="T6" fmla="*/ 1 w 2"/>
                <a:gd name="T7" fmla="*/ 1 h 4"/>
                <a:gd name="T8" fmla="*/ 2 w 2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任意多边形 76"/>
            <p:cNvSpPr/>
            <p:nvPr/>
          </p:nvSpPr>
          <p:spPr bwMode="auto">
            <a:xfrm>
              <a:off x="6891338" y="2825750"/>
              <a:ext cx="7938" cy="1428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任意多边形 77"/>
            <p:cNvSpPr/>
            <p:nvPr/>
          </p:nvSpPr>
          <p:spPr bwMode="auto">
            <a:xfrm>
              <a:off x="6989763" y="2901950"/>
              <a:ext cx="14288" cy="28575"/>
            </a:xfrm>
            <a:custGeom>
              <a:avLst/>
              <a:gdLst>
                <a:gd name="T0" fmla="*/ 2 w 2"/>
                <a:gd name="T1" fmla="*/ 2 h 4"/>
                <a:gd name="T2" fmla="*/ 1 w 2"/>
                <a:gd name="T3" fmla="*/ 3 h 4"/>
                <a:gd name="T4" fmla="*/ 0 w 2"/>
                <a:gd name="T5" fmla="*/ 3 h 4"/>
                <a:gd name="T6" fmla="*/ 1 w 2"/>
                <a:gd name="T7" fmla="*/ 1 h 4"/>
                <a:gd name="T8" fmla="*/ 2 w 2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cubicBezTo>
                    <a:pt x="2" y="2"/>
                    <a:pt x="1" y="3"/>
                    <a:pt x="1" y="3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任意多边形 78"/>
            <p:cNvSpPr/>
            <p:nvPr/>
          </p:nvSpPr>
          <p:spPr bwMode="auto">
            <a:xfrm>
              <a:off x="6989763" y="2909888"/>
              <a:ext cx="14288" cy="142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2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任意多边形 79"/>
            <p:cNvSpPr/>
            <p:nvPr/>
          </p:nvSpPr>
          <p:spPr bwMode="auto">
            <a:xfrm>
              <a:off x="6989763" y="2762250"/>
              <a:ext cx="14288" cy="20638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3 h 3"/>
                <a:gd name="T4" fmla="*/ 0 w 2"/>
                <a:gd name="T5" fmla="*/ 2 h 3"/>
                <a:gd name="T6" fmla="*/ 1 w 2"/>
                <a:gd name="T7" fmla="*/ 0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任意多边形 80"/>
            <p:cNvSpPr/>
            <p:nvPr/>
          </p:nvSpPr>
          <p:spPr bwMode="auto">
            <a:xfrm>
              <a:off x="6989763" y="2762250"/>
              <a:ext cx="14288" cy="1428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2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6D43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任意多边形 81"/>
            <p:cNvSpPr/>
            <p:nvPr/>
          </p:nvSpPr>
          <p:spPr bwMode="auto">
            <a:xfrm>
              <a:off x="6891338" y="2817813"/>
              <a:ext cx="414338" cy="239713"/>
            </a:xfrm>
            <a:custGeom>
              <a:avLst/>
              <a:gdLst>
                <a:gd name="T0" fmla="*/ 56 w 59"/>
                <a:gd name="T1" fmla="*/ 25 h 34"/>
                <a:gd name="T2" fmla="*/ 13 w 59"/>
                <a:gd name="T3" fmla="*/ 0 h 34"/>
                <a:gd name="T4" fmla="*/ 0 w 59"/>
                <a:gd name="T5" fmla="*/ 8 h 34"/>
                <a:gd name="T6" fmla="*/ 43 w 59"/>
                <a:gd name="T7" fmla="*/ 32 h 34"/>
                <a:gd name="T8" fmla="*/ 55 w 59"/>
                <a:gd name="T9" fmla="*/ 32 h 34"/>
                <a:gd name="T10" fmla="*/ 56 w 59"/>
                <a:gd name="T11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4">
                  <a:moveTo>
                    <a:pt x="56" y="25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4"/>
                    <a:pt x="52" y="34"/>
                    <a:pt x="55" y="32"/>
                  </a:cubicBezTo>
                  <a:cubicBezTo>
                    <a:pt x="59" y="30"/>
                    <a:pt x="59" y="27"/>
                    <a:pt x="56" y="25"/>
                  </a:cubicBez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矩形 760"/>
            <p:cNvSpPr/>
            <p:nvPr/>
          </p:nvSpPr>
          <p:spPr bwMode="auto">
            <a:xfrm>
              <a:off x="7285038" y="2994025"/>
              <a:ext cx="12700" cy="28575"/>
            </a:xfrm>
            <a:prstGeom prst="rect">
              <a:avLst/>
            </a:pr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任意多边形 83"/>
            <p:cNvSpPr/>
            <p:nvPr/>
          </p:nvSpPr>
          <p:spPr bwMode="auto">
            <a:xfrm>
              <a:off x="6891338" y="2803525"/>
              <a:ext cx="414338" cy="239713"/>
            </a:xfrm>
            <a:custGeom>
              <a:avLst/>
              <a:gdLst>
                <a:gd name="T0" fmla="*/ 56 w 59"/>
                <a:gd name="T1" fmla="*/ 24 h 34"/>
                <a:gd name="T2" fmla="*/ 13 w 59"/>
                <a:gd name="T3" fmla="*/ 0 h 34"/>
                <a:gd name="T4" fmla="*/ 0 w 59"/>
                <a:gd name="T5" fmla="*/ 7 h 34"/>
                <a:gd name="T6" fmla="*/ 43 w 59"/>
                <a:gd name="T7" fmla="*/ 32 h 34"/>
                <a:gd name="T8" fmla="*/ 55 w 59"/>
                <a:gd name="T9" fmla="*/ 31 h 34"/>
                <a:gd name="T10" fmla="*/ 56 w 59"/>
                <a:gd name="T1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4">
                  <a:moveTo>
                    <a:pt x="56" y="24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6" y="34"/>
                    <a:pt x="52" y="33"/>
                    <a:pt x="55" y="31"/>
                  </a:cubicBezTo>
                  <a:cubicBezTo>
                    <a:pt x="59" y="29"/>
                    <a:pt x="59" y="26"/>
                    <a:pt x="56" y="24"/>
                  </a:cubicBez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任意多边形 84"/>
            <p:cNvSpPr/>
            <p:nvPr/>
          </p:nvSpPr>
          <p:spPr bwMode="auto">
            <a:xfrm>
              <a:off x="6891338" y="2852738"/>
              <a:ext cx="301625" cy="190500"/>
            </a:xfrm>
            <a:custGeom>
              <a:avLst/>
              <a:gdLst>
                <a:gd name="T0" fmla="*/ 0 w 43"/>
                <a:gd name="T1" fmla="*/ 0 h 27"/>
                <a:gd name="T2" fmla="*/ 0 w 43"/>
                <a:gd name="T3" fmla="*/ 10 h 27"/>
                <a:gd name="T4" fmla="*/ 6 w 43"/>
                <a:gd name="T5" fmla="*/ 10 h 27"/>
                <a:gd name="T6" fmla="*/ 13 w 43"/>
                <a:gd name="T7" fmla="*/ 10 h 27"/>
                <a:gd name="T8" fmla="*/ 43 w 43"/>
                <a:gd name="T9" fmla="*/ 27 h 27"/>
                <a:gd name="T10" fmla="*/ 43 w 43"/>
                <a:gd name="T11" fmla="*/ 25 h 27"/>
                <a:gd name="T12" fmla="*/ 0 w 4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7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3" y="10"/>
                    <a:pt x="6" y="10"/>
                  </a:cubicBezTo>
                  <a:cubicBezTo>
                    <a:pt x="8" y="9"/>
                    <a:pt x="12" y="9"/>
                    <a:pt x="13" y="10"/>
                  </a:cubicBezTo>
                  <a:cubicBezTo>
                    <a:pt x="21" y="15"/>
                    <a:pt x="43" y="27"/>
                    <a:pt x="43" y="27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椭圆 763"/>
            <p:cNvSpPr/>
            <p:nvPr/>
          </p:nvSpPr>
          <p:spPr bwMode="auto">
            <a:xfrm>
              <a:off x="7200900" y="2979738"/>
              <a:ext cx="76200" cy="42863"/>
            </a:xfrm>
            <a:prstGeom prst="ellipse">
              <a:avLst/>
            </a:pr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任意多边形 86"/>
            <p:cNvSpPr/>
            <p:nvPr/>
          </p:nvSpPr>
          <p:spPr bwMode="auto">
            <a:xfrm>
              <a:off x="7200900" y="2768600"/>
              <a:ext cx="153988" cy="231775"/>
            </a:xfrm>
            <a:custGeom>
              <a:avLst/>
              <a:gdLst>
                <a:gd name="T0" fmla="*/ 39 w 97"/>
                <a:gd name="T1" fmla="*/ 31 h 146"/>
                <a:gd name="T2" fmla="*/ 0 w 97"/>
                <a:gd name="T3" fmla="*/ 142 h 146"/>
                <a:gd name="T4" fmla="*/ 48 w 97"/>
                <a:gd name="T5" fmla="*/ 146 h 146"/>
                <a:gd name="T6" fmla="*/ 97 w 97"/>
                <a:gd name="T7" fmla="*/ 0 h 146"/>
                <a:gd name="T8" fmla="*/ 39 w 97"/>
                <a:gd name="T9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6">
                  <a:moveTo>
                    <a:pt x="39" y="31"/>
                  </a:moveTo>
                  <a:lnTo>
                    <a:pt x="0" y="142"/>
                  </a:lnTo>
                  <a:lnTo>
                    <a:pt x="48" y="146"/>
                  </a:lnTo>
                  <a:lnTo>
                    <a:pt x="97" y="0"/>
                  </a:lnTo>
                  <a:lnTo>
                    <a:pt x="39" y="31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任意多边形 87"/>
            <p:cNvSpPr/>
            <p:nvPr/>
          </p:nvSpPr>
          <p:spPr bwMode="auto">
            <a:xfrm>
              <a:off x="7059613" y="1779588"/>
              <a:ext cx="835025" cy="1298575"/>
            </a:xfrm>
            <a:custGeom>
              <a:avLst/>
              <a:gdLst>
                <a:gd name="T0" fmla="*/ 526 w 526"/>
                <a:gd name="T1" fmla="*/ 0 h 818"/>
                <a:gd name="T2" fmla="*/ 0 w 526"/>
                <a:gd name="T3" fmla="*/ 305 h 818"/>
                <a:gd name="T4" fmla="*/ 0 w 526"/>
                <a:gd name="T5" fmla="*/ 818 h 818"/>
                <a:gd name="T6" fmla="*/ 526 w 526"/>
                <a:gd name="T7" fmla="*/ 513 h 818"/>
                <a:gd name="T8" fmla="*/ 526 w 526"/>
                <a:gd name="T9" fmla="*/ 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6" h="818">
                  <a:moveTo>
                    <a:pt x="526" y="0"/>
                  </a:moveTo>
                  <a:lnTo>
                    <a:pt x="0" y="305"/>
                  </a:lnTo>
                  <a:lnTo>
                    <a:pt x="0" y="818"/>
                  </a:lnTo>
                  <a:lnTo>
                    <a:pt x="526" y="51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BFB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任意多边形 88"/>
            <p:cNvSpPr/>
            <p:nvPr/>
          </p:nvSpPr>
          <p:spPr bwMode="auto">
            <a:xfrm>
              <a:off x="7116763" y="1870075"/>
              <a:ext cx="720725" cy="1116013"/>
            </a:xfrm>
            <a:custGeom>
              <a:avLst/>
              <a:gdLst>
                <a:gd name="T0" fmla="*/ 454 w 454"/>
                <a:gd name="T1" fmla="*/ 443 h 703"/>
                <a:gd name="T2" fmla="*/ 0 w 454"/>
                <a:gd name="T3" fmla="*/ 703 h 703"/>
                <a:gd name="T4" fmla="*/ 0 w 454"/>
                <a:gd name="T5" fmla="*/ 261 h 703"/>
                <a:gd name="T6" fmla="*/ 454 w 454"/>
                <a:gd name="T7" fmla="*/ 0 h 703"/>
                <a:gd name="T8" fmla="*/ 454 w 454"/>
                <a:gd name="T9" fmla="*/ 44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703">
                  <a:moveTo>
                    <a:pt x="454" y="443"/>
                  </a:moveTo>
                  <a:lnTo>
                    <a:pt x="0" y="703"/>
                  </a:lnTo>
                  <a:lnTo>
                    <a:pt x="0" y="261"/>
                  </a:lnTo>
                  <a:lnTo>
                    <a:pt x="454" y="0"/>
                  </a:lnTo>
                  <a:lnTo>
                    <a:pt x="454" y="443"/>
                  </a:lnTo>
                  <a:close/>
                </a:path>
              </a:pathLst>
            </a:custGeom>
            <a:solidFill>
              <a:srgbClr val="33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任意多边形 89"/>
            <p:cNvSpPr/>
            <p:nvPr/>
          </p:nvSpPr>
          <p:spPr bwMode="auto">
            <a:xfrm>
              <a:off x="7697788" y="2025650"/>
              <a:ext cx="104775" cy="582613"/>
            </a:xfrm>
            <a:custGeom>
              <a:avLst/>
              <a:gdLst>
                <a:gd name="T0" fmla="*/ 66 w 66"/>
                <a:gd name="T1" fmla="*/ 327 h 367"/>
                <a:gd name="T2" fmla="*/ 0 w 66"/>
                <a:gd name="T3" fmla="*/ 367 h 367"/>
                <a:gd name="T4" fmla="*/ 0 w 66"/>
                <a:gd name="T5" fmla="*/ 39 h 367"/>
                <a:gd name="T6" fmla="*/ 66 w 66"/>
                <a:gd name="T7" fmla="*/ 0 h 367"/>
                <a:gd name="T8" fmla="*/ 66 w 66"/>
                <a:gd name="T9" fmla="*/ 32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67">
                  <a:moveTo>
                    <a:pt x="66" y="327"/>
                  </a:moveTo>
                  <a:lnTo>
                    <a:pt x="0" y="367"/>
                  </a:lnTo>
                  <a:lnTo>
                    <a:pt x="0" y="39"/>
                  </a:lnTo>
                  <a:lnTo>
                    <a:pt x="66" y="0"/>
                  </a:lnTo>
                  <a:lnTo>
                    <a:pt x="66" y="327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任意多边形 90"/>
            <p:cNvSpPr/>
            <p:nvPr/>
          </p:nvSpPr>
          <p:spPr bwMode="auto">
            <a:xfrm>
              <a:off x="7697788" y="1947863"/>
              <a:ext cx="104775" cy="92075"/>
            </a:xfrm>
            <a:custGeom>
              <a:avLst/>
              <a:gdLst>
                <a:gd name="T0" fmla="*/ 66 w 66"/>
                <a:gd name="T1" fmla="*/ 22 h 58"/>
                <a:gd name="T2" fmla="*/ 0 w 66"/>
                <a:gd name="T3" fmla="*/ 58 h 58"/>
                <a:gd name="T4" fmla="*/ 0 w 66"/>
                <a:gd name="T5" fmla="*/ 40 h 58"/>
                <a:gd name="T6" fmla="*/ 66 w 66"/>
                <a:gd name="T7" fmla="*/ 0 h 58"/>
                <a:gd name="T8" fmla="*/ 66 w 66"/>
                <a:gd name="T9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8">
                  <a:moveTo>
                    <a:pt x="66" y="22"/>
                  </a:moveTo>
                  <a:lnTo>
                    <a:pt x="0" y="58"/>
                  </a:lnTo>
                  <a:lnTo>
                    <a:pt x="0" y="40"/>
                  </a:lnTo>
                  <a:lnTo>
                    <a:pt x="66" y="0"/>
                  </a:lnTo>
                  <a:lnTo>
                    <a:pt x="66" y="22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任意多边形 91"/>
            <p:cNvSpPr/>
            <p:nvPr/>
          </p:nvSpPr>
          <p:spPr bwMode="auto">
            <a:xfrm>
              <a:off x="7024688" y="2243138"/>
              <a:ext cx="34925" cy="835025"/>
            </a:xfrm>
            <a:custGeom>
              <a:avLst/>
              <a:gdLst>
                <a:gd name="T0" fmla="*/ 22 w 22"/>
                <a:gd name="T1" fmla="*/ 526 h 526"/>
                <a:gd name="T2" fmla="*/ 0 w 22"/>
                <a:gd name="T3" fmla="*/ 517 h 526"/>
                <a:gd name="T4" fmla="*/ 0 w 22"/>
                <a:gd name="T5" fmla="*/ 0 h 526"/>
                <a:gd name="T6" fmla="*/ 22 w 22"/>
                <a:gd name="T7" fmla="*/ 13 h 526"/>
                <a:gd name="T8" fmla="*/ 22 w 22"/>
                <a:gd name="T9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26">
                  <a:moveTo>
                    <a:pt x="22" y="526"/>
                  </a:moveTo>
                  <a:lnTo>
                    <a:pt x="0" y="517"/>
                  </a:lnTo>
                  <a:lnTo>
                    <a:pt x="0" y="0"/>
                  </a:lnTo>
                  <a:lnTo>
                    <a:pt x="22" y="13"/>
                  </a:lnTo>
                  <a:lnTo>
                    <a:pt x="22" y="526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任意多边形 92"/>
            <p:cNvSpPr/>
            <p:nvPr/>
          </p:nvSpPr>
          <p:spPr bwMode="auto">
            <a:xfrm>
              <a:off x="7024688" y="1758950"/>
              <a:ext cx="869950" cy="504825"/>
            </a:xfrm>
            <a:custGeom>
              <a:avLst/>
              <a:gdLst>
                <a:gd name="T0" fmla="*/ 526 w 548"/>
                <a:gd name="T1" fmla="*/ 0 h 318"/>
                <a:gd name="T2" fmla="*/ 548 w 548"/>
                <a:gd name="T3" fmla="*/ 13 h 318"/>
                <a:gd name="T4" fmla="*/ 22 w 548"/>
                <a:gd name="T5" fmla="*/ 318 h 318"/>
                <a:gd name="T6" fmla="*/ 0 w 548"/>
                <a:gd name="T7" fmla="*/ 305 h 318"/>
                <a:gd name="T8" fmla="*/ 526 w 548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318">
                  <a:moveTo>
                    <a:pt x="526" y="0"/>
                  </a:moveTo>
                  <a:lnTo>
                    <a:pt x="548" y="13"/>
                  </a:lnTo>
                  <a:lnTo>
                    <a:pt x="22" y="318"/>
                  </a:lnTo>
                  <a:lnTo>
                    <a:pt x="0" y="305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任意多边形 93"/>
            <p:cNvSpPr/>
            <p:nvPr/>
          </p:nvSpPr>
          <p:spPr bwMode="auto">
            <a:xfrm>
              <a:off x="7172325" y="2278063"/>
              <a:ext cx="153988" cy="119063"/>
            </a:xfrm>
            <a:custGeom>
              <a:avLst/>
              <a:gdLst>
                <a:gd name="T0" fmla="*/ 97 w 97"/>
                <a:gd name="T1" fmla="*/ 0 h 75"/>
                <a:gd name="T2" fmla="*/ 97 w 97"/>
                <a:gd name="T3" fmla="*/ 18 h 75"/>
                <a:gd name="T4" fmla="*/ 0 w 97"/>
                <a:gd name="T5" fmla="*/ 75 h 75"/>
                <a:gd name="T6" fmla="*/ 0 w 97"/>
                <a:gd name="T7" fmla="*/ 57 h 75"/>
                <a:gd name="T8" fmla="*/ 97 w 9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5">
                  <a:moveTo>
                    <a:pt x="97" y="0"/>
                  </a:moveTo>
                  <a:lnTo>
                    <a:pt x="97" y="18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任意多边形 94"/>
            <p:cNvSpPr/>
            <p:nvPr/>
          </p:nvSpPr>
          <p:spPr bwMode="auto">
            <a:xfrm>
              <a:off x="7172325" y="2214563"/>
              <a:ext cx="153988" cy="119063"/>
            </a:xfrm>
            <a:custGeom>
              <a:avLst/>
              <a:gdLst>
                <a:gd name="T0" fmla="*/ 97 w 97"/>
                <a:gd name="T1" fmla="*/ 0 h 75"/>
                <a:gd name="T2" fmla="*/ 97 w 97"/>
                <a:gd name="T3" fmla="*/ 18 h 75"/>
                <a:gd name="T4" fmla="*/ 0 w 97"/>
                <a:gd name="T5" fmla="*/ 75 h 75"/>
                <a:gd name="T6" fmla="*/ 0 w 97"/>
                <a:gd name="T7" fmla="*/ 58 h 75"/>
                <a:gd name="T8" fmla="*/ 97 w 97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5">
                  <a:moveTo>
                    <a:pt x="97" y="0"/>
                  </a:moveTo>
                  <a:lnTo>
                    <a:pt x="97" y="18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任意多边形 95"/>
            <p:cNvSpPr/>
            <p:nvPr/>
          </p:nvSpPr>
          <p:spPr bwMode="auto">
            <a:xfrm>
              <a:off x="7178675" y="2341563"/>
              <a:ext cx="203200" cy="519113"/>
            </a:xfrm>
            <a:custGeom>
              <a:avLst/>
              <a:gdLst>
                <a:gd name="T0" fmla="*/ 26 w 29"/>
                <a:gd name="T1" fmla="*/ 2 h 74"/>
                <a:gd name="T2" fmla="*/ 29 w 29"/>
                <a:gd name="T3" fmla="*/ 5 h 74"/>
                <a:gd name="T4" fmla="*/ 25 w 29"/>
                <a:gd name="T5" fmla="*/ 21 h 74"/>
                <a:gd name="T6" fmla="*/ 22 w 29"/>
                <a:gd name="T7" fmla="*/ 48 h 74"/>
                <a:gd name="T8" fmla="*/ 14 w 29"/>
                <a:gd name="T9" fmla="*/ 67 h 74"/>
                <a:gd name="T10" fmla="*/ 3 w 29"/>
                <a:gd name="T11" fmla="*/ 74 h 74"/>
                <a:gd name="T12" fmla="*/ 2 w 29"/>
                <a:gd name="T13" fmla="*/ 50 h 74"/>
                <a:gd name="T14" fmla="*/ 13 w 29"/>
                <a:gd name="T15" fmla="*/ 16 h 74"/>
                <a:gd name="T16" fmla="*/ 26 w 29"/>
                <a:gd name="T17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4">
                  <a:moveTo>
                    <a:pt x="26" y="2"/>
                  </a:moveTo>
                  <a:cubicBezTo>
                    <a:pt x="27" y="0"/>
                    <a:pt x="29" y="0"/>
                    <a:pt x="29" y="5"/>
                  </a:cubicBezTo>
                  <a:cubicBezTo>
                    <a:pt x="29" y="8"/>
                    <a:pt x="26" y="15"/>
                    <a:pt x="25" y="21"/>
                  </a:cubicBezTo>
                  <a:cubicBezTo>
                    <a:pt x="24" y="25"/>
                    <a:pt x="22" y="39"/>
                    <a:pt x="22" y="48"/>
                  </a:cubicBezTo>
                  <a:cubicBezTo>
                    <a:pt x="21" y="57"/>
                    <a:pt x="19" y="61"/>
                    <a:pt x="14" y="67"/>
                  </a:cubicBezTo>
                  <a:cubicBezTo>
                    <a:pt x="9" y="72"/>
                    <a:pt x="6" y="74"/>
                    <a:pt x="3" y="74"/>
                  </a:cubicBezTo>
                  <a:cubicBezTo>
                    <a:pt x="0" y="74"/>
                    <a:pt x="0" y="62"/>
                    <a:pt x="2" y="50"/>
                  </a:cubicBezTo>
                  <a:cubicBezTo>
                    <a:pt x="3" y="40"/>
                    <a:pt x="6" y="26"/>
                    <a:pt x="13" y="16"/>
                  </a:cubicBezTo>
                  <a:cubicBezTo>
                    <a:pt x="19" y="8"/>
                    <a:pt x="21" y="6"/>
                    <a:pt x="26" y="2"/>
                  </a:cubicBez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任意多边形 96"/>
            <p:cNvSpPr/>
            <p:nvPr/>
          </p:nvSpPr>
          <p:spPr bwMode="auto">
            <a:xfrm>
              <a:off x="7431088" y="2284413"/>
              <a:ext cx="203200" cy="379413"/>
            </a:xfrm>
            <a:custGeom>
              <a:avLst/>
              <a:gdLst>
                <a:gd name="T0" fmla="*/ 3 w 29"/>
                <a:gd name="T1" fmla="*/ 2 h 54"/>
                <a:gd name="T2" fmla="*/ 0 w 29"/>
                <a:gd name="T3" fmla="*/ 9 h 54"/>
                <a:gd name="T4" fmla="*/ 4 w 29"/>
                <a:gd name="T5" fmla="*/ 20 h 54"/>
                <a:gd name="T6" fmla="*/ 7 w 29"/>
                <a:gd name="T7" fmla="*/ 44 h 54"/>
                <a:gd name="T8" fmla="*/ 14 w 29"/>
                <a:gd name="T9" fmla="*/ 54 h 54"/>
                <a:gd name="T10" fmla="*/ 26 w 29"/>
                <a:gd name="T11" fmla="*/ 48 h 54"/>
                <a:gd name="T12" fmla="*/ 27 w 29"/>
                <a:gd name="T13" fmla="*/ 23 h 54"/>
                <a:gd name="T14" fmla="*/ 16 w 29"/>
                <a:gd name="T15" fmla="*/ 1 h 54"/>
                <a:gd name="T16" fmla="*/ 3 w 29"/>
                <a:gd name="T17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4">
                  <a:moveTo>
                    <a:pt x="3" y="2"/>
                  </a:moveTo>
                  <a:cubicBezTo>
                    <a:pt x="1" y="3"/>
                    <a:pt x="0" y="4"/>
                    <a:pt x="0" y="9"/>
                  </a:cubicBezTo>
                  <a:cubicBezTo>
                    <a:pt x="0" y="12"/>
                    <a:pt x="2" y="16"/>
                    <a:pt x="4" y="20"/>
                  </a:cubicBezTo>
                  <a:cubicBezTo>
                    <a:pt x="5" y="23"/>
                    <a:pt x="7" y="35"/>
                    <a:pt x="7" y="44"/>
                  </a:cubicBezTo>
                  <a:cubicBezTo>
                    <a:pt x="7" y="53"/>
                    <a:pt x="10" y="54"/>
                    <a:pt x="14" y="54"/>
                  </a:cubicBezTo>
                  <a:cubicBezTo>
                    <a:pt x="19" y="54"/>
                    <a:pt x="23" y="52"/>
                    <a:pt x="26" y="48"/>
                  </a:cubicBezTo>
                  <a:cubicBezTo>
                    <a:pt x="29" y="45"/>
                    <a:pt x="28" y="34"/>
                    <a:pt x="27" y="23"/>
                  </a:cubicBezTo>
                  <a:cubicBezTo>
                    <a:pt x="25" y="15"/>
                    <a:pt x="23" y="3"/>
                    <a:pt x="16" y="1"/>
                  </a:cubicBezTo>
                  <a:cubicBezTo>
                    <a:pt x="10" y="0"/>
                    <a:pt x="8" y="1"/>
                    <a:pt x="3" y="2"/>
                  </a:cubicBez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任意多边形 97"/>
            <p:cNvSpPr/>
            <p:nvPr/>
          </p:nvSpPr>
          <p:spPr bwMode="auto">
            <a:xfrm>
              <a:off x="7277100" y="2116138"/>
              <a:ext cx="139700" cy="582613"/>
            </a:xfrm>
            <a:custGeom>
              <a:avLst/>
              <a:gdLst>
                <a:gd name="T0" fmla="*/ 17 w 20"/>
                <a:gd name="T1" fmla="*/ 1 h 83"/>
                <a:gd name="T2" fmla="*/ 17 w 20"/>
                <a:gd name="T3" fmla="*/ 29 h 83"/>
                <a:gd name="T4" fmla="*/ 15 w 20"/>
                <a:gd name="T5" fmla="*/ 37 h 83"/>
                <a:gd name="T6" fmla="*/ 5 w 20"/>
                <a:gd name="T7" fmla="*/ 53 h 83"/>
                <a:gd name="T8" fmla="*/ 0 w 20"/>
                <a:gd name="T9" fmla="*/ 83 h 83"/>
                <a:gd name="T10" fmla="*/ 8 w 20"/>
                <a:gd name="T11" fmla="*/ 50 h 83"/>
                <a:gd name="T12" fmla="*/ 18 w 20"/>
                <a:gd name="T13" fmla="*/ 36 h 83"/>
                <a:gd name="T14" fmla="*/ 20 w 20"/>
                <a:gd name="T15" fmla="*/ 26 h 83"/>
                <a:gd name="T16" fmla="*/ 20 w 20"/>
                <a:gd name="T17" fmla="*/ 0 h 83"/>
                <a:gd name="T18" fmla="*/ 17 w 20"/>
                <a:gd name="T19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83">
                  <a:moveTo>
                    <a:pt x="17" y="1"/>
                  </a:moveTo>
                  <a:cubicBezTo>
                    <a:pt x="17" y="6"/>
                    <a:pt x="17" y="25"/>
                    <a:pt x="17" y="29"/>
                  </a:cubicBezTo>
                  <a:cubicBezTo>
                    <a:pt x="17" y="33"/>
                    <a:pt x="15" y="35"/>
                    <a:pt x="15" y="37"/>
                  </a:cubicBezTo>
                  <a:cubicBezTo>
                    <a:pt x="14" y="38"/>
                    <a:pt x="8" y="46"/>
                    <a:pt x="5" y="53"/>
                  </a:cubicBezTo>
                  <a:cubicBezTo>
                    <a:pt x="0" y="66"/>
                    <a:pt x="0" y="83"/>
                    <a:pt x="0" y="83"/>
                  </a:cubicBezTo>
                  <a:cubicBezTo>
                    <a:pt x="0" y="83"/>
                    <a:pt x="2" y="62"/>
                    <a:pt x="8" y="50"/>
                  </a:cubicBezTo>
                  <a:cubicBezTo>
                    <a:pt x="12" y="43"/>
                    <a:pt x="16" y="40"/>
                    <a:pt x="18" y="36"/>
                  </a:cubicBezTo>
                  <a:cubicBezTo>
                    <a:pt x="19" y="32"/>
                    <a:pt x="20" y="31"/>
                    <a:pt x="20" y="26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任意多边形 98"/>
            <p:cNvSpPr/>
            <p:nvPr/>
          </p:nvSpPr>
          <p:spPr bwMode="auto">
            <a:xfrm>
              <a:off x="7396163" y="2116138"/>
              <a:ext cx="141288" cy="428625"/>
            </a:xfrm>
            <a:custGeom>
              <a:avLst/>
              <a:gdLst>
                <a:gd name="T0" fmla="*/ 3 w 20"/>
                <a:gd name="T1" fmla="*/ 0 h 61"/>
                <a:gd name="T2" fmla="*/ 3 w 20"/>
                <a:gd name="T3" fmla="*/ 27 h 61"/>
                <a:gd name="T4" fmla="*/ 5 w 20"/>
                <a:gd name="T5" fmla="*/ 32 h 61"/>
                <a:gd name="T6" fmla="*/ 15 w 20"/>
                <a:gd name="T7" fmla="*/ 38 h 61"/>
                <a:gd name="T8" fmla="*/ 20 w 20"/>
                <a:gd name="T9" fmla="*/ 61 h 61"/>
                <a:gd name="T10" fmla="*/ 11 w 20"/>
                <a:gd name="T11" fmla="*/ 39 h 61"/>
                <a:gd name="T12" fmla="*/ 2 w 20"/>
                <a:gd name="T13" fmla="*/ 35 h 61"/>
                <a:gd name="T14" fmla="*/ 0 w 20"/>
                <a:gd name="T15" fmla="*/ 27 h 61"/>
                <a:gd name="T16" fmla="*/ 0 w 20"/>
                <a:gd name="T17" fmla="*/ 1 h 61"/>
                <a:gd name="T18" fmla="*/ 3 w 20"/>
                <a:gd name="T1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61">
                  <a:moveTo>
                    <a:pt x="3" y="0"/>
                  </a:moveTo>
                  <a:cubicBezTo>
                    <a:pt x="3" y="4"/>
                    <a:pt x="3" y="24"/>
                    <a:pt x="3" y="27"/>
                  </a:cubicBezTo>
                  <a:cubicBezTo>
                    <a:pt x="3" y="31"/>
                    <a:pt x="4" y="32"/>
                    <a:pt x="5" y="32"/>
                  </a:cubicBezTo>
                  <a:cubicBezTo>
                    <a:pt x="6" y="33"/>
                    <a:pt x="12" y="34"/>
                    <a:pt x="15" y="38"/>
                  </a:cubicBezTo>
                  <a:cubicBezTo>
                    <a:pt x="20" y="44"/>
                    <a:pt x="20" y="61"/>
                    <a:pt x="20" y="61"/>
                  </a:cubicBezTo>
                  <a:cubicBezTo>
                    <a:pt x="20" y="61"/>
                    <a:pt x="18" y="43"/>
                    <a:pt x="11" y="39"/>
                  </a:cubicBezTo>
                  <a:cubicBezTo>
                    <a:pt x="8" y="36"/>
                    <a:pt x="4" y="37"/>
                    <a:pt x="2" y="35"/>
                  </a:cubicBezTo>
                  <a:cubicBezTo>
                    <a:pt x="1" y="33"/>
                    <a:pt x="0" y="32"/>
                    <a:pt x="0" y="27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任意多边形 99"/>
            <p:cNvSpPr/>
            <p:nvPr/>
          </p:nvSpPr>
          <p:spPr bwMode="auto">
            <a:xfrm>
              <a:off x="4662488" y="1498600"/>
              <a:ext cx="1311275" cy="800100"/>
            </a:xfrm>
            <a:custGeom>
              <a:avLst/>
              <a:gdLst>
                <a:gd name="T0" fmla="*/ 826 w 826"/>
                <a:gd name="T1" fmla="*/ 336 h 504"/>
                <a:gd name="T2" fmla="*/ 238 w 826"/>
                <a:gd name="T3" fmla="*/ 0 h 504"/>
                <a:gd name="T4" fmla="*/ 0 w 826"/>
                <a:gd name="T5" fmla="*/ 433 h 504"/>
                <a:gd name="T6" fmla="*/ 724 w 826"/>
                <a:gd name="T7" fmla="*/ 504 h 504"/>
                <a:gd name="T8" fmla="*/ 826 w 826"/>
                <a:gd name="T9" fmla="*/ 336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504">
                  <a:moveTo>
                    <a:pt x="826" y="336"/>
                  </a:moveTo>
                  <a:lnTo>
                    <a:pt x="238" y="0"/>
                  </a:lnTo>
                  <a:lnTo>
                    <a:pt x="0" y="433"/>
                  </a:lnTo>
                  <a:lnTo>
                    <a:pt x="724" y="504"/>
                  </a:lnTo>
                  <a:lnTo>
                    <a:pt x="826" y="336"/>
                  </a:lnTo>
                  <a:close/>
                </a:path>
              </a:pathLst>
            </a:custGeom>
            <a:solidFill>
              <a:srgbClr val="30A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任意多边形 100"/>
            <p:cNvSpPr/>
            <p:nvPr/>
          </p:nvSpPr>
          <p:spPr bwMode="auto">
            <a:xfrm>
              <a:off x="3644900" y="3533775"/>
              <a:ext cx="1031875" cy="1284288"/>
            </a:xfrm>
            <a:custGeom>
              <a:avLst/>
              <a:gdLst>
                <a:gd name="T0" fmla="*/ 136 w 147"/>
                <a:gd name="T1" fmla="*/ 183 h 183"/>
                <a:gd name="T2" fmla="*/ 0 w 147"/>
                <a:gd name="T3" fmla="*/ 105 h 183"/>
                <a:gd name="T4" fmla="*/ 78 w 147"/>
                <a:gd name="T5" fmla="*/ 1 h 183"/>
                <a:gd name="T6" fmla="*/ 147 w 147"/>
                <a:gd name="T7" fmla="*/ 10 h 183"/>
                <a:gd name="T8" fmla="*/ 136 w 14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83">
                  <a:moveTo>
                    <a:pt x="136" y="183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77" y="3"/>
                    <a:pt x="78" y="1"/>
                  </a:cubicBezTo>
                  <a:cubicBezTo>
                    <a:pt x="80" y="0"/>
                    <a:pt x="147" y="10"/>
                    <a:pt x="147" y="10"/>
                  </a:cubicBezTo>
                  <a:lnTo>
                    <a:pt x="136" y="183"/>
                  </a:lnTo>
                  <a:close/>
                </a:path>
              </a:pathLst>
            </a:custGeom>
            <a:solidFill>
              <a:srgbClr val="30A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任意多边形 101"/>
            <p:cNvSpPr/>
            <p:nvPr/>
          </p:nvSpPr>
          <p:spPr bwMode="auto">
            <a:xfrm>
              <a:off x="3644900" y="1266825"/>
              <a:ext cx="1682750" cy="3005138"/>
            </a:xfrm>
            <a:custGeom>
              <a:avLst/>
              <a:gdLst>
                <a:gd name="T0" fmla="*/ 240 w 240"/>
                <a:gd name="T1" fmla="*/ 289 h 428"/>
                <a:gd name="T2" fmla="*/ 0 w 240"/>
                <a:gd name="T3" fmla="*/ 428 h 428"/>
                <a:gd name="T4" fmla="*/ 0 w 240"/>
                <a:gd name="T5" fmla="*/ 268 h 428"/>
                <a:gd name="T6" fmla="*/ 120 w 240"/>
                <a:gd name="T7" fmla="*/ 38 h 428"/>
                <a:gd name="T8" fmla="*/ 120 w 240"/>
                <a:gd name="T9" fmla="*/ 38 h 428"/>
                <a:gd name="T10" fmla="*/ 240 w 240"/>
                <a:gd name="T11" fmla="*/ 129 h 428"/>
                <a:gd name="T12" fmla="*/ 240 w 240"/>
                <a:gd name="T13" fmla="*/ 28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28">
                  <a:moveTo>
                    <a:pt x="240" y="289"/>
                  </a:moveTo>
                  <a:cubicBezTo>
                    <a:pt x="0" y="428"/>
                    <a:pt x="0" y="428"/>
                    <a:pt x="0" y="42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179"/>
                    <a:pt x="53" y="77"/>
                    <a:pt x="120" y="38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86" y="0"/>
                    <a:pt x="240" y="41"/>
                    <a:pt x="240" y="129"/>
                  </a:cubicBezTo>
                  <a:lnTo>
                    <a:pt x="240" y="289"/>
                  </a:lnTo>
                  <a:close/>
                </a:path>
              </a:pathLst>
            </a:custGeom>
            <a:solidFill>
              <a:srgbClr val="30A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任意多边形 102"/>
            <p:cNvSpPr/>
            <p:nvPr/>
          </p:nvSpPr>
          <p:spPr bwMode="auto">
            <a:xfrm>
              <a:off x="4598988" y="1820863"/>
              <a:ext cx="1682750" cy="2997200"/>
            </a:xfrm>
            <a:custGeom>
              <a:avLst/>
              <a:gdLst>
                <a:gd name="T0" fmla="*/ 240 w 240"/>
                <a:gd name="T1" fmla="*/ 288 h 427"/>
                <a:gd name="T2" fmla="*/ 0 w 240"/>
                <a:gd name="T3" fmla="*/ 427 h 427"/>
                <a:gd name="T4" fmla="*/ 0 w 240"/>
                <a:gd name="T5" fmla="*/ 267 h 427"/>
                <a:gd name="T6" fmla="*/ 120 w 240"/>
                <a:gd name="T7" fmla="*/ 38 h 427"/>
                <a:gd name="T8" fmla="*/ 240 w 240"/>
                <a:gd name="T9" fmla="*/ 129 h 427"/>
                <a:gd name="T10" fmla="*/ 240 w 240"/>
                <a:gd name="T11" fmla="*/ 28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427">
                  <a:moveTo>
                    <a:pt x="240" y="288"/>
                  </a:moveTo>
                  <a:cubicBezTo>
                    <a:pt x="0" y="427"/>
                    <a:pt x="0" y="427"/>
                    <a:pt x="0" y="42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179"/>
                    <a:pt x="54" y="76"/>
                    <a:pt x="120" y="38"/>
                  </a:cubicBezTo>
                  <a:cubicBezTo>
                    <a:pt x="186" y="0"/>
                    <a:pt x="240" y="40"/>
                    <a:pt x="240" y="129"/>
                  </a:cubicBezTo>
                  <a:lnTo>
                    <a:pt x="240" y="288"/>
                  </a:lnTo>
                  <a:close/>
                </a:path>
              </a:pathLst>
            </a:custGeom>
            <a:solidFill>
              <a:srgbClr val="39B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任意多边形 103"/>
            <p:cNvSpPr/>
            <p:nvPr/>
          </p:nvSpPr>
          <p:spPr bwMode="auto">
            <a:xfrm>
              <a:off x="4276725" y="1773238"/>
              <a:ext cx="1387475" cy="2884488"/>
            </a:xfrm>
            <a:custGeom>
              <a:avLst/>
              <a:gdLst>
                <a:gd name="T0" fmla="*/ 127 w 198"/>
                <a:gd name="T1" fmla="*/ 22 h 411"/>
                <a:gd name="T2" fmla="*/ 127 w 198"/>
                <a:gd name="T3" fmla="*/ 22 h 411"/>
                <a:gd name="T4" fmla="*/ 198 w 198"/>
                <a:gd name="T5" fmla="*/ 12 h 411"/>
                <a:gd name="T6" fmla="*/ 120 w 198"/>
                <a:gd name="T7" fmla="*/ 18 h 411"/>
                <a:gd name="T8" fmla="*/ 0 w 198"/>
                <a:gd name="T9" fmla="*/ 248 h 411"/>
                <a:gd name="T10" fmla="*/ 0 w 198"/>
                <a:gd name="T11" fmla="*/ 408 h 411"/>
                <a:gd name="T12" fmla="*/ 7 w 198"/>
                <a:gd name="T13" fmla="*/ 411 h 411"/>
                <a:gd name="T14" fmla="*/ 7 w 198"/>
                <a:gd name="T15" fmla="*/ 251 h 411"/>
                <a:gd name="T16" fmla="*/ 127 w 198"/>
                <a:gd name="T17" fmla="*/ 2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411">
                  <a:moveTo>
                    <a:pt x="127" y="22"/>
                  </a:moveTo>
                  <a:cubicBezTo>
                    <a:pt x="127" y="22"/>
                    <a:pt x="127" y="22"/>
                    <a:pt x="127" y="22"/>
                  </a:cubicBezTo>
                  <a:cubicBezTo>
                    <a:pt x="153" y="6"/>
                    <a:pt x="178" y="4"/>
                    <a:pt x="198" y="12"/>
                  </a:cubicBezTo>
                  <a:cubicBezTo>
                    <a:pt x="177" y="0"/>
                    <a:pt x="150" y="1"/>
                    <a:pt x="120" y="18"/>
                  </a:cubicBezTo>
                  <a:cubicBezTo>
                    <a:pt x="54" y="57"/>
                    <a:pt x="0" y="159"/>
                    <a:pt x="0" y="248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7" y="411"/>
                    <a:pt x="7" y="411"/>
                    <a:pt x="7" y="411"/>
                  </a:cubicBezTo>
                  <a:cubicBezTo>
                    <a:pt x="7" y="251"/>
                    <a:pt x="7" y="251"/>
                    <a:pt x="7" y="251"/>
                  </a:cubicBezTo>
                  <a:cubicBezTo>
                    <a:pt x="7" y="162"/>
                    <a:pt x="60" y="60"/>
                    <a:pt x="127" y="22"/>
                  </a:cubicBez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任意多边形 104"/>
            <p:cNvSpPr/>
            <p:nvPr/>
          </p:nvSpPr>
          <p:spPr bwMode="auto">
            <a:xfrm>
              <a:off x="4802188" y="2095500"/>
              <a:ext cx="1304925" cy="2154238"/>
            </a:xfrm>
            <a:custGeom>
              <a:avLst/>
              <a:gdLst>
                <a:gd name="T0" fmla="*/ 93 w 186"/>
                <a:gd name="T1" fmla="*/ 29 h 307"/>
                <a:gd name="T2" fmla="*/ 0 w 186"/>
                <a:gd name="T3" fmla="*/ 207 h 307"/>
                <a:gd name="T4" fmla="*/ 93 w 186"/>
                <a:gd name="T5" fmla="*/ 277 h 307"/>
                <a:gd name="T6" fmla="*/ 186 w 186"/>
                <a:gd name="T7" fmla="*/ 100 h 307"/>
                <a:gd name="T8" fmla="*/ 93 w 186"/>
                <a:gd name="T9" fmla="*/ 2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07">
                  <a:moveTo>
                    <a:pt x="93" y="29"/>
                  </a:moveTo>
                  <a:cubicBezTo>
                    <a:pt x="42" y="59"/>
                    <a:pt x="0" y="139"/>
                    <a:pt x="0" y="207"/>
                  </a:cubicBezTo>
                  <a:cubicBezTo>
                    <a:pt x="0" y="276"/>
                    <a:pt x="42" y="307"/>
                    <a:pt x="93" y="277"/>
                  </a:cubicBezTo>
                  <a:cubicBezTo>
                    <a:pt x="144" y="248"/>
                    <a:pt x="186" y="168"/>
                    <a:pt x="186" y="100"/>
                  </a:cubicBezTo>
                  <a:cubicBezTo>
                    <a:pt x="186" y="31"/>
                    <a:pt x="144" y="0"/>
                    <a:pt x="93" y="29"/>
                  </a:cubicBez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任意多边形 105"/>
            <p:cNvSpPr/>
            <p:nvPr/>
          </p:nvSpPr>
          <p:spPr bwMode="auto">
            <a:xfrm>
              <a:off x="4879975" y="3625850"/>
              <a:ext cx="49213" cy="69850"/>
            </a:xfrm>
            <a:custGeom>
              <a:avLst/>
              <a:gdLst>
                <a:gd name="T0" fmla="*/ 4 w 7"/>
                <a:gd name="T1" fmla="*/ 1 h 10"/>
                <a:gd name="T2" fmla="*/ 0 w 7"/>
                <a:gd name="T3" fmla="*/ 7 h 10"/>
                <a:gd name="T4" fmla="*/ 4 w 7"/>
                <a:gd name="T5" fmla="*/ 9 h 10"/>
                <a:gd name="T6" fmla="*/ 7 w 7"/>
                <a:gd name="T7" fmla="*/ 3 h 10"/>
                <a:gd name="T8" fmla="*/ 4 w 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1"/>
                  </a:moveTo>
                  <a:cubicBezTo>
                    <a:pt x="2" y="2"/>
                    <a:pt x="0" y="5"/>
                    <a:pt x="0" y="7"/>
                  </a:cubicBezTo>
                  <a:cubicBezTo>
                    <a:pt x="0" y="9"/>
                    <a:pt x="2" y="10"/>
                    <a:pt x="4" y="9"/>
                  </a:cubicBezTo>
                  <a:cubicBezTo>
                    <a:pt x="5" y="8"/>
                    <a:pt x="7" y="6"/>
                    <a:pt x="7" y="3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任意多边形 106"/>
            <p:cNvSpPr/>
            <p:nvPr/>
          </p:nvSpPr>
          <p:spPr bwMode="auto">
            <a:xfrm>
              <a:off x="6022975" y="2973388"/>
              <a:ext cx="41275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9"/>
                    <a:pt x="1" y="10"/>
                    <a:pt x="3" y="9"/>
                  </a:cubicBezTo>
                  <a:cubicBezTo>
                    <a:pt x="5" y="8"/>
                    <a:pt x="6" y="5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任意多边形 107"/>
            <p:cNvSpPr/>
            <p:nvPr/>
          </p:nvSpPr>
          <p:spPr bwMode="auto">
            <a:xfrm>
              <a:off x="4865688" y="3492500"/>
              <a:ext cx="41275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2" y="10"/>
                    <a:pt x="3" y="9"/>
                  </a:cubicBezTo>
                  <a:cubicBezTo>
                    <a:pt x="5" y="8"/>
                    <a:pt x="6" y="5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任意多边形 108"/>
            <p:cNvSpPr/>
            <p:nvPr/>
          </p:nvSpPr>
          <p:spPr bwMode="auto">
            <a:xfrm>
              <a:off x="4879975" y="3344863"/>
              <a:ext cx="49213" cy="77788"/>
            </a:xfrm>
            <a:custGeom>
              <a:avLst/>
              <a:gdLst>
                <a:gd name="T0" fmla="*/ 4 w 7"/>
                <a:gd name="T1" fmla="*/ 1 h 11"/>
                <a:gd name="T2" fmla="*/ 0 w 7"/>
                <a:gd name="T3" fmla="*/ 7 h 11"/>
                <a:gd name="T4" fmla="*/ 4 w 7"/>
                <a:gd name="T5" fmla="*/ 10 h 11"/>
                <a:gd name="T6" fmla="*/ 7 w 7"/>
                <a:gd name="T7" fmla="*/ 4 h 11"/>
                <a:gd name="T8" fmla="*/ 4 w 7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4" y="1"/>
                  </a:moveTo>
                  <a:cubicBezTo>
                    <a:pt x="2" y="2"/>
                    <a:pt x="0" y="5"/>
                    <a:pt x="0" y="7"/>
                  </a:cubicBezTo>
                  <a:cubicBezTo>
                    <a:pt x="0" y="10"/>
                    <a:pt x="2" y="11"/>
                    <a:pt x="4" y="10"/>
                  </a:cubicBezTo>
                  <a:cubicBezTo>
                    <a:pt x="5" y="9"/>
                    <a:pt x="7" y="6"/>
                    <a:pt x="7" y="4"/>
                  </a:cubicBezTo>
                  <a:cubicBezTo>
                    <a:pt x="7" y="2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任意多边形 109"/>
            <p:cNvSpPr/>
            <p:nvPr/>
          </p:nvSpPr>
          <p:spPr bwMode="auto">
            <a:xfrm>
              <a:off x="6029325" y="2692400"/>
              <a:ext cx="42863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6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0" y="9"/>
                    <a:pt x="1" y="10"/>
                    <a:pt x="3" y="9"/>
                  </a:cubicBezTo>
                  <a:cubicBezTo>
                    <a:pt x="5" y="8"/>
                    <a:pt x="6" y="5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任意多边形 110"/>
            <p:cNvSpPr/>
            <p:nvPr/>
          </p:nvSpPr>
          <p:spPr bwMode="auto">
            <a:xfrm>
              <a:off x="6029325" y="2817813"/>
              <a:ext cx="42863" cy="71438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2" y="10"/>
                    <a:pt x="3" y="9"/>
                  </a:cubicBezTo>
                  <a:cubicBezTo>
                    <a:pt x="5" y="8"/>
                    <a:pt x="6" y="5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任意多边形 111"/>
            <p:cNvSpPr/>
            <p:nvPr/>
          </p:nvSpPr>
          <p:spPr bwMode="auto">
            <a:xfrm>
              <a:off x="4906963" y="3203575"/>
              <a:ext cx="49213" cy="71438"/>
            </a:xfrm>
            <a:custGeom>
              <a:avLst/>
              <a:gdLst>
                <a:gd name="T0" fmla="*/ 4 w 7"/>
                <a:gd name="T1" fmla="*/ 1 h 10"/>
                <a:gd name="T2" fmla="*/ 0 w 7"/>
                <a:gd name="T3" fmla="*/ 7 h 10"/>
                <a:gd name="T4" fmla="*/ 4 w 7"/>
                <a:gd name="T5" fmla="*/ 9 h 10"/>
                <a:gd name="T6" fmla="*/ 7 w 7"/>
                <a:gd name="T7" fmla="*/ 3 h 10"/>
                <a:gd name="T8" fmla="*/ 4 w 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1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2" y="10"/>
                    <a:pt x="4" y="9"/>
                  </a:cubicBezTo>
                  <a:cubicBezTo>
                    <a:pt x="5" y="8"/>
                    <a:pt x="7" y="5"/>
                    <a:pt x="7" y="3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任意多边形 112"/>
            <p:cNvSpPr/>
            <p:nvPr/>
          </p:nvSpPr>
          <p:spPr bwMode="auto">
            <a:xfrm>
              <a:off x="6008688" y="2565400"/>
              <a:ext cx="41275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0" y="9"/>
                    <a:pt x="1" y="10"/>
                    <a:pt x="3" y="9"/>
                  </a:cubicBezTo>
                  <a:cubicBezTo>
                    <a:pt x="5" y="8"/>
                    <a:pt x="6" y="6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任意多边形 113"/>
            <p:cNvSpPr/>
            <p:nvPr/>
          </p:nvSpPr>
          <p:spPr bwMode="auto">
            <a:xfrm>
              <a:off x="5181600" y="2608263"/>
              <a:ext cx="41275" cy="76200"/>
            </a:xfrm>
            <a:custGeom>
              <a:avLst/>
              <a:gdLst>
                <a:gd name="T0" fmla="*/ 3 w 6"/>
                <a:gd name="T1" fmla="*/ 1 h 11"/>
                <a:gd name="T2" fmla="*/ 0 w 6"/>
                <a:gd name="T3" fmla="*/ 7 h 11"/>
                <a:gd name="T4" fmla="*/ 3 w 6"/>
                <a:gd name="T5" fmla="*/ 10 h 11"/>
                <a:gd name="T6" fmla="*/ 6 w 6"/>
                <a:gd name="T7" fmla="*/ 4 h 11"/>
                <a:gd name="T8" fmla="*/ 3 w 6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2"/>
                    <a:pt x="0" y="5"/>
                    <a:pt x="0" y="7"/>
                  </a:cubicBezTo>
                  <a:cubicBezTo>
                    <a:pt x="0" y="9"/>
                    <a:pt x="2" y="11"/>
                    <a:pt x="3" y="10"/>
                  </a:cubicBezTo>
                  <a:cubicBezTo>
                    <a:pt x="5" y="9"/>
                    <a:pt x="6" y="6"/>
                    <a:pt x="6" y="4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F27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任意多边形 114"/>
            <p:cNvSpPr/>
            <p:nvPr/>
          </p:nvSpPr>
          <p:spPr bwMode="auto">
            <a:xfrm>
              <a:off x="5300663" y="2466975"/>
              <a:ext cx="41275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2" y="2"/>
                    <a:pt x="0" y="5"/>
                    <a:pt x="0" y="7"/>
                  </a:cubicBezTo>
                  <a:cubicBezTo>
                    <a:pt x="0" y="9"/>
                    <a:pt x="2" y="10"/>
                    <a:pt x="3" y="9"/>
                  </a:cubicBezTo>
                  <a:cubicBezTo>
                    <a:pt x="5" y="8"/>
                    <a:pt x="6" y="6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F27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任意多边形 115"/>
            <p:cNvSpPr/>
            <p:nvPr/>
          </p:nvSpPr>
          <p:spPr bwMode="auto">
            <a:xfrm>
              <a:off x="5434013" y="2362200"/>
              <a:ext cx="41275" cy="69850"/>
            </a:xfrm>
            <a:custGeom>
              <a:avLst/>
              <a:gdLst>
                <a:gd name="T0" fmla="*/ 3 w 6"/>
                <a:gd name="T1" fmla="*/ 1 h 10"/>
                <a:gd name="T2" fmla="*/ 0 w 6"/>
                <a:gd name="T3" fmla="*/ 7 h 10"/>
                <a:gd name="T4" fmla="*/ 3 w 6"/>
                <a:gd name="T5" fmla="*/ 9 h 10"/>
                <a:gd name="T6" fmla="*/ 6 w 6"/>
                <a:gd name="T7" fmla="*/ 3 h 10"/>
                <a:gd name="T8" fmla="*/ 3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cubicBezTo>
                    <a:pt x="0" y="9"/>
                    <a:pt x="1" y="10"/>
                    <a:pt x="3" y="9"/>
                  </a:cubicBezTo>
                  <a:cubicBezTo>
                    <a:pt x="5" y="8"/>
                    <a:pt x="6" y="5"/>
                    <a:pt x="6" y="3"/>
                  </a:cubicBezTo>
                  <a:cubicBezTo>
                    <a:pt x="6" y="1"/>
                    <a:pt x="5" y="0"/>
                    <a:pt x="3" y="1"/>
                  </a:cubicBezTo>
                  <a:close/>
                </a:path>
              </a:pathLst>
            </a:custGeom>
            <a:solidFill>
              <a:srgbClr val="F27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任意多边形 116"/>
            <p:cNvSpPr/>
            <p:nvPr/>
          </p:nvSpPr>
          <p:spPr bwMode="auto">
            <a:xfrm>
              <a:off x="5721350" y="2292350"/>
              <a:ext cx="49213" cy="76200"/>
            </a:xfrm>
            <a:custGeom>
              <a:avLst/>
              <a:gdLst>
                <a:gd name="T0" fmla="*/ 4 w 7"/>
                <a:gd name="T1" fmla="*/ 1 h 11"/>
                <a:gd name="T2" fmla="*/ 0 w 7"/>
                <a:gd name="T3" fmla="*/ 7 h 11"/>
                <a:gd name="T4" fmla="*/ 4 w 7"/>
                <a:gd name="T5" fmla="*/ 10 h 11"/>
                <a:gd name="T6" fmla="*/ 7 w 7"/>
                <a:gd name="T7" fmla="*/ 4 h 11"/>
                <a:gd name="T8" fmla="*/ 4 w 7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4" y="1"/>
                  </a:moveTo>
                  <a:cubicBezTo>
                    <a:pt x="2" y="2"/>
                    <a:pt x="0" y="5"/>
                    <a:pt x="0" y="7"/>
                  </a:cubicBezTo>
                  <a:cubicBezTo>
                    <a:pt x="0" y="10"/>
                    <a:pt x="2" y="11"/>
                    <a:pt x="4" y="10"/>
                  </a:cubicBezTo>
                  <a:cubicBezTo>
                    <a:pt x="5" y="9"/>
                    <a:pt x="7" y="6"/>
                    <a:pt x="7" y="4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F27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任意多边形 117"/>
            <p:cNvSpPr/>
            <p:nvPr/>
          </p:nvSpPr>
          <p:spPr bwMode="auto">
            <a:xfrm>
              <a:off x="5580063" y="2306638"/>
              <a:ext cx="49213" cy="69850"/>
            </a:xfrm>
            <a:custGeom>
              <a:avLst/>
              <a:gdLst>
                <a:gd name="T0" fmla="*/ 4 w 7"/>
                <a:gd name="T1" fmla="*/ 1 h 10"/>
                <a:gd name="T2" fmla="*/ 0 w 7"/>
                <a:gd name="T3" fmla="*/ 7 h 10"/>
                <a:gd name="T4" fmla="*/ 4 w 7"/>
                <a:gd name="T5" fmla="*/ 9 h 10"/>
                <a:gd name="T6" fmla="*/ 7 w 7"/>
                <a:gd name="T7" fmla="*/ 3 h 10"/>
                <a:gd name="T8" fmla="*/ 4 w 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4" y="1"/>
                  </a:moveTo>
                  <a:cubicBezTo>
                    <a:pt x="2" y="2"/>
                    <a:pt x="0" y="4"/>
                    <a:pt x="0" y="7"/>
                  </a:cubicBezTo>
                  <a:cubicBezTo>
                    <a:pt x="0" y="9"/>
                    <a:pt x="2" y="10"/>
                    <a:pt x="4" y="9"/>
                  </a:cubicBezTo>
                  <a:cubicBezTo>
                    <a:pt x="5" y="8"/>
                    <a:pt x="7" y="5"/>
                    <a:pt x="7" y="3"/>
                  </a:cubicBezTo>
                  <a:cubicBezTo>
                    <a:pt x="7" y="1"/>
                    <a:pt x="5" y="0"/>
                    <a:pt x="4" y="1"/>
                  </a:cubicBezTo>
                  <a:close/>
                </a:path>
              </a:pathLst>
            </a:custGeom>
            <a:solidFill>
              <a:srgbClr val="F27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任意多边形 118"/>
            <p:cNvSpPr/>
            <p:nvPr/>
          </p:nvSpPr>
          <p:spPr bwMode="auto">
            <a:xfrm>
              <a:off x="4984750" y="2341563"/>
              <a:ext cx="1009650" cy="1663700"/>
            </a:xfrm>
            <a:custGeom>
              <a:avLst/>
              <a:gdLst>
                <a:gd name="T0" fmla="*/ 72 w 144"/>
                <a:gd name="T1" fmla="*/ 23 h 237"/>
                <a:gd name="T2" fmla="*/ 0 w 144"/>
                <a:gd name="T3" fmla="*/ 160 h 237"/>
                <a:gd name="T4" fmla="*/ 72 w 144"/>
                <a:gd name="T5" fmla="*/ 214 h 237"/>
                <a:gd name="T6" fmla="*/ 144 w 144"/>
                <a:gd name="T7" fmla="*/ 77 h 237"/>
                <a:gd name="T8" fmla="*/ 72 w 144"/>
                <a:gd name="T9" fmla="*/ 2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37">
                  <a:moveTo>
                    <a:pt x="72" y="23"/>
                  </a:moveTo>
                  <a:cubicBezTo>
                    <a:pt x="32" y="46"/>
                    <a:pt x="0" y="107"/>
                    <a:pt x="0" y="160"/>
                  </a:cubicBezTo>
                  <a:cubicBezTo>
                    <a:pt x="0" y="213"/>
                    <a:pt x="32" y="237"/>
                    <a:pt x="72" y="214"/>
                  </a:cubicBezTo>
                  <a:cubicBezTo>
                    <a:pt x="112" y="191"/>
                    <a:pt x="144" y="130"/>
                    <a:pt x="144" y="77"/>
                  </a:cubicBezTo>
                  <a:cubicBezTo>
                    <a:pt x="144" y="24"/>
                    <a:pt x="112" y="0"/>
                    <a:pt x="72" y="23"/>
                  </a:cubicBezTo>
                  <a:close/>
                </a:path>
              </a:pathLst>
            </a:custGeom>
            <a:solidFill>
              <a:srgbClr val="C1B4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任意多边形 119"/>
            <p:cNvSpPr/>
            <p:nvPr/>
          </p:nvSpPr>
          <p:spPr bwMode="auto">
            <a:xfrm>
              <a:off x="4970463" y="2403475"/>
              <a:ext cx="1038225" cy="1516063"/>
            </a:xfrm>
            <a:custGeom>
              <a:avLst/>
              <a:gdLst>
                <a:gd name="T0" fmla="*/ 46 w 148"/>
                <a:gd name="T1" fmla="*/ 216 h 216"/>
                <a:gd name="T2" fmla="*/ 26 w 148"/>
                <a:gd name="T3" fmla="*/ 211 h 216"/>
                <a:gd name="T4" fmla="*/ 0 w 148"/>
                <a:gd name="T5" fmla="*/ 151 h 216"/>
                <a:gd name="T6" fmla="*/ 73 w 148"/>
                <a:gd name="T7" fmla="*/ 12 h 216"/>
                <a:gd name="T8" fmla="*/ 122 w 148"/>
                <a:gd name="T9" fmla="*/ 8 h 216"/>
                <a:gd name="T10" fmla="*/ 148 w 148"/>
                <a:gd name="T11" fmla="*/ 68 h 216"/>
                <a:gd name="T12" fmla="*/ 75 w 148"/>
                <a:gd name="T13" fmla="*/ 207 h 216"/>
                <a:gd name="T14" fmla="*/ 46 w 148"/>
                <a:gd name="T15" fmla="*/ 216 h 216"/>
                <a:gd name="T16" fmla="*/ 103 w 148"/>
                <a:gd name="T17" fmla="*/ 7 h 216"/>
                <a:gd name="T18" fmla="*/ 75 w 148"/>
                <a:gd name="T19" fmla="*/ 16 h 216"/>
                <a:gd name="T20" fmla="*/ 5 w 148"/>
                <a:gd name="T21" fmla="*/ 151 h 216"/>
                <a:gd name="T22" fmla="*/ 28 w 148"/>
                <a:gd name="T23" fmla="*/ 207 h 216"/>
                <a:gd name="T24" fmla="*/ 73 w 148"/>
                <a:gd name="T25" fmla="*/ 203 h 216"/>
                <a:gd name="T26" fmla="*/ 144 w 148"/>
                <a:gd name="T27" fmla="*/ 68 h 216"/>
                <a:gd name="T28" fmla="*/ 120 w 148"/>
                <a:gd name="T29" fmla="*/ 12 h 216"/>
                <a:gd name="T30" fmla="*/ 103 w 148"/>
                <a:gd name="T31" fmla="*/ 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216">
                  <a:moveTo>
                    <a:pt x="46" y="216"/>
                  </a:moveTo>
                  <a:cubicBezTo>
                    <a:pt x="39" y="216"/>
                    <a:pt x="32" y="214"/>
                    <a:pt x="26" y="211"/>
                  </a:cubicBezTo>
                  <a:cubicBezTo>
                    <a:pt x="10" y="201"/>
                    <a:pt x="0" y="179"/>
                    <a:pt x="0" y="151"/>
                  </a:cubicBezTo>
                  <a:cubicBezTo>
                    <a:pt x="0" y="97"/>
                    <a:pt x="33" y="35"/>
                    <a:pt x="73" y="12"/>
                  </a:cubicBezTo>
                  <a:cubicBezTo>
                    <a:pt x="91" y="1"/>
                    <a:pt x="108" y="0"/>
                    <a:pt x="122" y="8"/>
                  </a:cubicBezTo>
                  <a:cubicBezTo>
                    <a:pt x="139" y="18"/>
                    <a:pt x="148" y="39"/>
                    <a:pt x="148" y="68"/>
                  </a:cubicBezTo>
                  <a:cubicBezTo>
                    <a:pt x="148" y="121"/>
                    <a:pt x="115" y="184"/>
                    <a:pt x="75" y="207"/>
                  </a:cubicBezTo>
                  <a:cubicBezTo>
                    <a:pt x="65" y="213"/>
                    <a:pt x="55" y="216"/>
                    <a:pt x="46" y="216"/>
                  </a:cubicBezTo>
                  <a:close/>
                  <a:moveTo>
                    <a:pt x="103" y="7"/>
                  </a:moveTo>
                  <a:cubicBezTo>
                    <a:pt x="94" y="7"/>
                    <a:pt x="85" y="10"/>
                    <a:pt x="75" y="16"/>
                  </a:cubicBezTo>
                  <a:cubicBezTo>
                    <a:pt x="36" y="38"/>
                    <a:pt x="5" y="99"/>
                    <a:pt x="5" y="151"/>
                  </a:cubicBezTo>
                  <a:cubicBezTo>
                    <a:pt x="5" y="178"/>
                    <a:pt x="13" y="198"/>
                    <a:pt x="28" y="207"/>
                  </a:cubicBezTo>
                  <a:cubicBezTo>
                    <a:pt x="41" y="214"/>
                    <a:pt x="56" y="213"/>
                    <a:pt x="73" y="203"/>
                  </a:cubicBezTo>
                  <a:cubicBezTo>
                    <a:pt x="112" y="181"/>
                    <a:pt x="144" y="120"/>
                    <a:pt x="144" y="68"/>
                  </a:cubicBezTo>
                  <a:cubicBezTo>
                    <a:pt x="144" y="41"/>
                    <a:pt x="135" y="21"/>
                    <a:pt x="120" y="12"/>
                  </a:cubicBezTo>
                  <a:cubicBezTo>
                    <a:pt x="115" y="9"/>
                    <a:pt x="109" y="7"/>
                    <a:pt x="10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任意多边形 120"/>
            <p:cNvSpPr/>
            <p:nvPr/>
          </p:nvSpPr>
          <p:spPr bwMode="auto">
            <a:xfrm>
              <a:off x="3644900" y="3611563"/>
              <a:ext cx="681038" cy="434975"/>
            </a:xfrm>
            <a:custGeom>
              <a:avLst/>
              <a:gdLst>
                <a:gd name="T0" fmla="*/ 429 w 429"/>
                <a:gd name="T1" fmla="*/ 274 h 274"/>
                <a:gd name="T2" fmla="*/ 0 w 429"/>
                <a:gd name="T3" fmla="*/ 31 h 274"/>
                <a:gd name="T4" fmla="*/ 0 w 429"/>
                <a:gd name="T5" fmla="*/ 0 h 274"/>
                <a:gd name="T6" fmla="*/ 429 w 429"/>
                <a:gd name="T7" fmla="*/ 248 h 274"/>
                <a:gd name="T8" fmla="*/ 429 w 42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274">
                  <a:moveTo>
                    <a:pt x="429" y="274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429" y="248"/>
                  </a:lnTo>
                  <a:lnTo>
                    <a:pt x="429" y="274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任意多边形 121"/>
            <p:cNvSpPr/>
            <p:nvPr/>
          </p:nvSpPr>
          <p:spPr bwMode="auto">
            <a:xfrm>
              <a:off x="3644900" y="3968750"/>
              <a:ext cx="681038" cy="436563"/>
            </a:xfrm>
            <a:custGeom>
              <a:avLst/>
              <a:gdLst>
                <a:gd name="T0" fmla="*/ 429 w 429"/>
                <a:gd name="T1" fmla="*/ 275 h 275"/>
                <a:gd name="T2" fmla="*/ 0 w 429"/>
                <a:gd name="T3" fmla="*/ 31 h 275"/>
                <a:gd name="T4" fmla="*/ 0 w 429"/>
                <a:gd name="T5" fmla="*/ 0 h 275"/>
                <a:gd name="T6" fmla="*/ 429 w 429"/>
                <a:gd name="T7" fmla="*/ 248 h 275"/>
                <a:gd name="T8" fmla="*/ 429 w 429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275">
                  <a:moveTo>
                    <a:pt x="429" y="275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429" y="248"/>
                  </a:lnTo>
                  <a:lnTo>
                    <a:pt x="429" y="275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任意多边形 122"/>
            <p:cNvSpPr/>
            <p:nvPr/>
          </p:nvSpPr>
          <p:spPr bwMode="auto">
            <a:xfrm>
              <a:off x="4668838" y="3913188"/>
              <a:ext cx="98425" cy="98425"/>
            </a:xfrm>
            <a:custGeom>
              <a:avLst/>
              <a:gdLst>
                <a:gd name="T0" fmla="*/ 62 w 62"/>
                <a:gd name="T1" fmla="*/ 31 h 62"/>
                <a:gd name="T2" fmla="*/ 0 w 62"/>
                <a:gd name="T3" fmla="*/ 62 h 62"/>
                <a:gd name="T4" fmla="*/ 0 w 62"/>
                <a:gd name="T5" fmla="*/ 35 h 62"/>
                <a:gd name="T6" fmla="*/ 62 w 62"/>
                <a:gd name="T7" fmla="*/ 0 h 62"/>
                <a:gd name="T8" fmla="*/ 62 w 62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0" y="62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任意多边形 123"/>
            <p:cNvSpPr/>
            <p:nvPr/>
          </p:nvSpPr>
          <p:spPr bwMode="auto">
            <a:xfrm>
              <a:off x="4668838" y="4011613"/>
              <a:ext cx="98425" cy="104775"/>
            </a:xfrm>
            <a:custGeom>
              <a:avLst/>
              <a:gdLst>
                <a:gd name="T0" fmla="*/ 62 w 62"/>
                <a:gd name="T1" fmla="*/ 31 h 66"/>
                <a:gd name="T2" fmla="*/ 0 w 62"/>
                <a:gd name="T3" fmla="*/ 66 h 66"/>
                <a:gd name="T4" fmla="*/ 0 w 62"/>
                <a:gd name="T5" fmla="*/ 35 h 66"/>
                <a:gd name="T6" fmla="*/ 62 w 62"/>
                <a:gd name="T7" fmla="*/ 0 h 66"/>
                <a:gd name="T8" fmla="*/ 62 w 62"/>
                <a:gd name="T9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2" y="31"/>
                  </a:moveTo>
                  <a:lnTo>
                    <a:pt x="0" y="66"/>
                  </a:lnTo>
                  <a:lnTo>
                    <a:pt x="0" y="35"/>
                  </a:lnTo>
                  <a:lnTo>
                    <a:pt x="62" y="0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任意多边形 124"/>
            <p:cNvSpPr/>
            <p:nvPr/>
          </p:nvSpPr>
          <p:spPr bwMode="auto">
            <a:xfrm>
              <a:off x="4668838" y="4116388"/>
              <a:ext cx="98425" cy="106363"/>
            </a:xfrm>
            <a:custGeom>
              <a:avLst/>
              <a:gdLst>
                <a:gd name="T0" fmla="*/ 62 w 62"/>
                <a:gd name="T1" fmla="*/ 31 h 67"/>
                <a:gd name="T2" fmla="*/ 0 w 62"/>
                <a:gd name="T3" fmla="*/ 67 h 67"/>
                <a:gd name="T4" fmla="*/ 0 w 62"/>
                <a:gd name="T5" fmla="*/ 36 h 67"/>
                <a:gd name="T6" fmla="*/ 62 w 62"/>
                <a:gd name="T7" fmla="*/ 0 h 67"/>
                <a:gd name="T8" fmla="*/ 62 w 62"/>
                <a:gd name="T9" fmla="*/ 3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7">
                  <a:moveTo>
                    <a:pt x="62" y="31"/>
                  </a:moveTo>
                  <a:lnTo>
                    <a:pt x="0" y="67"/>
                  </a:lnTo>
                  <a:lnTo>
                    <a:pt x="0" y="36"/>
                  </a:lnTo>
                  <a:lnTo>
                    <a:pt x="62" y="0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任意多边形 125"/>
            <p:cNvSpPr/>
            <p:nvPr/>
          </p:nvSpPr>
          <p:spPr bwMode="auto">
            <a:xfrm>
              <a:off x="4668838" y="4214813"/>
              <a:ext cx="98425" cy="104775"/>
            </a:xfrm>
            <a:custGeom>
              <a:avLst/>
              <a:gdLst>
                <a:gd name="T0" fmla="*/ 62 w 62"/>
                <a:gd name="T1" fmla="*/ 31 h 66"/>
                <a:gd name="T2" fmla="*/ 0 w 62"/>
                <a:gd name="T3" fmla="*/ 66 h 66"/>
                <a:gd name="T4" fmla="*/ 0 w 62"/>
                <a:gd name="T5" fmla="*/ 36 h 66"/>
                <a:gd name="T6" fmla="*/ 62 w 62"/>
                <a:gd name="T7" fmla="*/ 0 h 66"/>
                <a:gd name="T8" fmla="*/ 62 w 62"/>
                <a:gd name="T9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2" y="31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62" y="0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任意多边形 126"/>
            <p:cNvSpPr/>
            <p:nvPr/>
          </p:nvSpPr>
          <p:spPr bwMode="auto">
            <a:xfrm>
              <a:off x="6954838" y="4692650"/>
              <a:ext cx="434975" cy="623888"/>
            </a:xfrm>
            <a:custGeom>
              <a:avLst/>
              <a:gdLst>
                <a:gd name="T0" fmla="*/ 274 w 274"/>
                <a:gd name="T1" fmla="*/ 0 h 393"/>
                <a:gd name="T2" fmla="*/ 0 w 274"/>
                <a:gd name="T3" fmla="*/ 159 h 393"/>
                <a:gd name="T4" fmla="*/ 0 w 274"/>
                <a:gd name="T5" fmla="*/ 393 h 393"/>
                <a:gd name="T6" fmla="*/ 274 w 274"/>
                <a:gd name="T7" fmla="*/ 234 h 393"/>
                <a:gd name="T8" fmla="*/ 274 w 274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393">
                  <a:moveTo>
                    <a:pt x="274" y="0"/>
                  </a:moveTo>
                  <a:lnTo>
                    <a:pt x="0" y="159"/>
                  </a:lnTo>
                  <a:lnTo>
                    <a:pt x="0" y="393"/>
                  </a:lnTo>
                  <a:lnTo>
                    <a:pt x="274" y="23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30A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任意多边形 127"/>
            <p:cNvSpPr/>
            <p:nvPr/>
          </p:nvSpPr>
          <p:spPr bwMode="auto">
            <a:xfrm>
              <a:off x="5434013" y="4067175"/>
              <a:ext cx="1520825" cy="1249363"/>
            </a:xfrm>
            <a:custGeom>
              <a:avLst/>
              <a:gdLst>
                <a:gd name="T0" fmla="*/ 0 w 958"/>
                <a:gd name="T1" fmla="*/ 0 h 787"/>
                <a:gd name="T2" fmla="*/ 0 w 958"/>
                <a:gd name="T3" fmla="*/ 230 h 787"/>
                <a:gd name="T4" fmla="*/ 958 w 958"/>
                <a:gd name="T5" fmla="*/ 787 h 787"/>
                <a:gd name="T6" fmla="*/ 958 w 958"/>
                <a:gd name="T7" fmla="*/ 553 h 787"/>
                <a:gd name="T8" fmla="*/ 0 w 958"/>
                <a:gd name="T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787">
                  <a:moveTo>
                    <a:pt x="0" y="0"/>
                  </a:moveTo>
                  <a:lnTo>
                    <a:pt x="0" y="230"/>
                  </a:lnTo>
                  <a:lnTo>
                    <a:pt x="958" y="787"/>
                  </a:lnTo>
                  <a:lnTo>
                    <a:pt x="958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B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任意多边形 128"/>
            <p:cNvSpPr/>
            <p:nvPr/>
          </p:nvSpPr>
          <p:spPr bwMode="auto">
            <a:xfrm>
              <a:off x="5194300" y="3203575"/>
              <a:ext cx="2413000" cy="1397000"/>
            </a:xfrm>
            <a:custGeom>
              <a:avLst/>
              <a:gdLst>
                <a:gd name="T0" fmla="*/ 1109 w 1520"/>
                <a:gd name="T1" fmla="*/ 880 h 880"/>
                <a:gd name="T2" fmla="*/ 0 w 1520"/>
                <a:gd name="T3" fmla="*/ 239 h 880"/>
                <a:gd name="T4" fmla="*/ 411 w 1520"/>
                <a:gd name="T5" fmla="*/ 0 h 880"/>
                <a:gd name="T6" fmla="*/ 1520 w 1520"/>
                <a:gd name="T7" fmla="*/ 642 h 880"/>
                <a:gd name="T8" fmla="*/ 1109 w 1520"/>
                <a:gd name="T9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880">
                  <a:moveTo>
                    <a:pt x="1109" y="880"/>
                  </a:moveTo>
                  <a:lnTo>
                    <a:pt x="0" y="239"/>
                  </a:lnTo>
                  <a:lnTo>
                    <a:pt x="411" y="0"/>
                  </a:lnTo>
                  <a:lnTo>
                    <a:pt x="1520" y="642"/>
                  </a:lnTo>
                  <a:lnTo>
                    <a:pt x="1109" y="880"/>
                  </a:lnTo>
                  <a:close/>
                </a:path>
              </a:pathLst>
            </a:custGeom>
            <a:solidFill>
              <a:srgbClr val="F0E9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任意多边形 129"/>
            <p:cNvSpPr/>
            <p:nvPr/>
          </p:nvSpPr>
          <p:spPr bwMode="auto">
            <a:xfrm>
              <a:off x="6954838" y="4222750"/>
              <a:ext cx="652463" cy="476250"/>
            </a:xfrm>
            <a:custGeom>
              <a:avLst/>
              <a:gdLst>
                <a:gd name="T0" fmla="*/ 411 w 411"/>
                <a:gd name="T1" fmla="*/ 0 h 300"/>
                <a:gd name="T2" fmla="*/ 0 w 411"/>
                <a:gd name="T3" fmla="*/ 238 h 300"/>
                <a:gd name="T4" fmla="*/ 0 w 411"/>
                <a:gd name="T5" fmla="*/ 300 h 300"/>
                <a:gd name="T6" fmla="*/ 411 w 411"/>
                <a:gd name="T7" fmla="*/ 61 h 300"/>
                <a:gd name="T8" fmla="*/ 411 w 411"/>
                <a:gd name="T9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300">
                  <a:moveTo>
                    <a:pt x="411" y="0"/>
                  </a:moveTo>
                  <a:lnTo>
                    <a:pt x="0" y="238"/>
                  </a:lnTo>
                  <a:lnTo>
                    <a:pt x="0" y="300"/>
                  </a:lnTo>
                  <a:lnTo>
                    <a:pt x="411" y="61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任意多边形 130"/>
            <p:cNvSpPr/>
            <p:nvPr/>
          </p:nvSpPr>
          <p:spPr bwMode="auto">
            <a:xfrm>
              <a:off x="5194300" y="3582988"/>
              <a:ext cx="1760538" cy="1116013"/>
            </a:xfrm>
            <a:custGeom>
              <a:avLst/>
              <a:gdLst>
                <a:gd name="T0" fmla="*/ 0 w 1109"/>
                <a:gd name="T1" fmla="*/ 0 h 703"/>
                <a:gd name="T2" fmla="*/ 0 w 1109"/>
                <a:gd name="T3" fmla="*/ 62 h 703"/>
                <a:gd name="T4" fmla="*/ 1109 w 1109"/>
                <a:gd name="T5" fmla="*/ 703 h 703"/>
                <a:gd name="T6" fmla="*/ 1109 w 1109"/>
                <a:gd name="T7" fmla="*/ 641 h 703"/>
                <a:gd name="T8" fmla="*/ 0 w 1109"/>
                <a:gd name="T9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703">
                  <a:moveTo>
                    <a:pt x="0" y="0"/>
                  </a:moveTo>
                  <a:lnTo>
                    <a:pt x="0" y="62"/>
                  </a:lnTo>
                  <a:lnTo>
                    <a:pt x="1109" y="703"/>
                  </a:lnTo>
                  <a:lnTo>
                    <a:pt x="1109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任意多边形 131"/>
            <p:cNvSpPr/>
            <p:nvPr/>
          </p:nvSpPr>
          <p:spPr bwMode="auto">
            <a:xfrm>
              <a:off x="6954838" y="4481513"/>
              <a:ext cx="434975" cy="617538"/>
            </a:xfrm>
            <a:custGeom>
              <a:avLst/>
              <a:gdLst>
                <a:gd name="T0" fmla="*/ 274 w 274"/>
                <a:gd name="T1" fmla="*/ 0 h 389"/>
                <a:gd name="T2" fmla="*/ 0 w 274"/>
                <a:gd name="T3" fmla="*/ 159 h 389"/>
                <a:gd name="T4" fmla="*/ 0 w 274"/>
                <a:gd name="T5" fmla="*/ 389 h 389"/>
                <a:gd name="T6" fmla="*/ 274 w 274"/>
                <a:gd name="T7" fmla="*/ 230 h 389"/>
                <a:gd name="T8" fmla="*/ 274 w 274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389">
                  <a:moveTo>
                    <a:pt x="274" y="0"/>
                  </a:moveTo>
                  <a:lnTo>
                    <a:pt x="0" y="159"/>
                  </a:lnTo>
                  <a:lnTo>
                    <a:pt x="0" y="389"/>
                  </a:lnTo>
                  <a:lnTo>
                    <a:pt x="274" y="23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任意多边形 132"/>
            <p:cNvSpPr/>
            <p:nvPr/>
          </p:nvSpPr>
          <p:spPr bwMode="auto">
            <a:xfrm>
              <a:off x="5434013" y="3857625"/>
              <a:ext cx="1520825" cy="1241425"/>
            </a:xfrm>
            <a:custGeom>
              <a:avLst/>
              <a:gdLst>
                <a:gd name="T0" fmla="*/ 0 w 958"/>
                <a:gd name="T1" fmla="*/ 0 h 782"/>
                <a:gd name="T2" fmla="*/ 0 w 958"/>
                <a:gd name="T3" fmla="*/ 230 h 782"/>
                <a:gd name="T4" fmla="*/ 958 w 958"/>
                <a:gd name="T5" fmla="*/ 782 h 782"/>
                <a:gd name="T6" fmla="*/ 958 w 958"/>
                <a:gd name="T7" fmla="*/ 552 h 782"/>
                <a:gd name="T8" fmla="*/ 0 w 958"/>
                <a:gd name="T9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782">
                  <a:moveTo>
                    <a:pt x="0" y="0"/>
                  </a:moveTo>
                  <a:lnTo>
                    <a:pt x="0" y="230"/>
                  </a:lnTo>
                  <a:lnTo>
                    <a:pt x="958" y="782"/>
                  </a:lnTo>
                  <a:lnTo>
                    <a:pt x="958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任意多边形 133"/>
            <p:cNvSpPr/>
            <p:nvPr/>
          </p:nvSpPr>
          <p:spPr bwMode="auto">
            <a:xfrm>
              <a:off x="5194300" y="3681413"/>
              <a:ext cx="1760538" cy="1087438"/>
            </a:xfrm>
            <a:custGeom>
              <a:avLst/>
              <a:gdLst>
                <a:gd name="T0" fmla="*/ 0 w 1109"/>
                <a:gd name="T1" fmla="*/ 0 h 685"/>
                <a:gd name="T2" fmla="*/ 58 w 1109"/>
                <a:gd name="T3" fmla="*/ 75 h 685"/>
                <a:gd name="T4" fmla="*/ 1109 w 1109"/>
                <a:gd name="T5" fmla="*/ 685 h 685"/>
                <a:gd name="T6" fmla="*/ 1109 w 1109"/>
                <a:gd name="T7" fmla="*/ 641 h 685"/>
                <a:gd name="T8" fmla="*/ 0 w 1109"/>
                <a:gd name="T9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9" h="685">
                  <a:moveTo>
                    <a:pt x="0" y="0"/>
                  </a:moveTo>
                  <a:lnTo>
                    <a:pt x="58" y="75"/>
                  </a:lnTo>
                  <a:lnTo>
                    <a:pt x="1109" y="685"/>
                  </a:lnTo>
                  <a:lnTo>
                    <a:pt x="1109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C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任意多边形 134"/>
            <p:cNvSpPr/>
            <p:nvPr/>
          </p:nvSpPr>
          <p:spPr bwMode="auto">
            <a:xfrm>
              <a:off x="6954838" y="4319588"/>
              <a:ext cx="652463" cy="449263"/>
            </a:xfrm>
            <a:custGeom>
              <a:avLst/>
              <a:gdLst>
                <a:gd name="T0" fmla="*/ 411 w 411"/>
                <a:gd name="T1" fmla="*/ 0 h 283"/>
                <a:gd name="T2" fmla="*/ 0 w 411"/>
                <a:gd name="T3" fmla="*/ 239 h 283"/>
                <a:gd name="T4" fmla="*/ 0 w 411"/>
                <a:gd name="T5" fmla="*/ 283 h 283"/>
                <a:gd name="T6" fmla="*/ 358 w 411"/>
                <a:gd name="T7" fmla="*/ 71 h 283"/>
                <a:gd name="T8" fmla="*/ 411 w 411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283">
                  <a:moveTo>
                    <a:pt x="411" y="0"/>
                  </a:moveTo>
                  <a:lnTo>
                    <a:pt x="0" y="239"/>
                  </a:lnTo>
                  <a:lnTo>
                    <a:pt x="0" y="283"/>
                  </a:lnTo>
                  <a:lnTo>
                    <a:pt x="358" y="71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C1B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任意多边形 135"/>
            <p:cNvSpPr/>
            <p:nvPr/>
          </p:nvSpPr>
          <p:spPr bwMode="auto">
            <a:xfrm>
              <a:off x="5335588" y="3252788"/>
              <a:ext cx="644525" cy="422275"/>
            </a:xfrm>
            <a:custGeom>
              <a:avLst/>
              <a:gdLst>
                <a:gd name="T0" fmla="*/ 39 w 92"/>
                <a:gd name="T1" fmla="*/ 1 h 60"/>
                <a:gd name="T2" fmla="*/ 9 w 92"/>
                <a:gd name="T3" fmla="*/ 21 h 60"/>
                <a:gd name="T4" fmla="*/ 0 w 92"/>
                <a:gd name="T5" fmla="*/ 37 h 60"/>
                <a:gd name="T6" fmla="*/ 37 w 92"/>
                <a:gd name="T7" fmla="*/ 60 h 60"/>
                <a:gd name="T8" fmla="*/ 92 w 92"/>
                <a:gd name="T9" fmla="*/ 22 h 60"/>
                <a:gd name="T10" fmla="*/ 60 w 92"/>
                <a:gd name="T11" fmla="*/ 3 h 60"/>
                <a:gd name="T12" fmla="*/ 39 w 92"/>
                <a:gd name="T1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0">
                  <a:moveTo>
                    <a:pt x="39" y="1"/>
                  </a:moveTo>
                  <a:cubicBezTo>
                    <a:pt x="39" y="1"/>
                    <a:pt x="17" y="13"/>
                    <a:pt x="9" y="21"/>
                  </a:cubicBezTo>
                  <a:cubicBezTo>
                    <a:pt x="1" y="29"/>
                    <a:pt x="0" y="37"/>
                    <a:pt x="0" y="37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72" y="5"/>
                    <a:pt x="60" y="3"/>
                  </a:cubicBezTo>
                  <a:cubicBezTo>
                    <a:pt x="48" y="0"/>
                    <a:pt x="39" y="1"/>
                    <a:pt x="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任意多边形 136"/>
            <p:cNvSpPr/>
            <p:nvPr/>
          </p:nvSpPr>
          <p:spPr bwMode="auto">
            <a:xfrm>
              <a:off x="6470650" y="3709988"/>
              <a:ext cx="182563" cy="133350"/>
            </a:xfrm>
            <a:custGeom>
              <a:avLst/>
              <a:gdLst>
                <a:gd name="T0" fmla="*/ 7 w 26"/>
                <a:gd name="T1" fmla="*/ 0 h 19"/>
                <a:gd name="T2" fmla="*/ 20 w 26"/>
                <a:gd name="T3" fmla="*/ 8 h 19"/>
                <a:gd name="T4" fmla="*/ 26 w 26"/>
                <a:gd name="T5" fmla="*/ 19 h 19"/>
                <a:gd name="T6" fmla="*/ 0 w 26"/>
                <a:gd name="T7" fmla="*/ 12 h 19"/>
                <a:gd name="T8" fmla="*/ 7 w 2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7" y="0"/>
                  </a:moveTo>
                  <a:cubicBezTo>
                    <a:pt x="8" y="0"/>
                    <a:pt x="15" y="4"/>
                    <a:pt x="20" y="8"/>
                  </a:cubicBezTo>
                  <a:cubicBezTo>
                    <a:pt x="24" y="13"/>
                    <a:pt x="26" y="19"/>
                    <a:pt x="26" y="19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任意多边形 137"/>
            <p:cNvSpPr/>
            <p:nvPr/>
          </p:nvSpPr>
          <p:spPr bwMode="auto">
            <a:xfrm>
              <a:off x="5910263" y="3414713"/>
              <a:ext cx="652463" cy="365125"/>
            </a:xfrm>
            <a:custGeom>
              <a:avLst/>
              <a:gdLst>
                <a:gd name="T0" fmla="*/ 0 w 93"/>
                <a:gd name="T1" fmla="*/ 4 h 52"/>
                <a:gd name="T2" fmla="*/ 18 w 93"/>
                <a:gd name="T3" fmla="*/ 3 h 52"/>
                <a:gd name="T4" fmla="*/ 46 w 93"/>
                <a:gd name="T5" fmla="*/ 17 h 52"/>
                <a:gd name="T6" fmla="*/ 76 w 93"/>
                <a:gd name="T7" fmla="*/ 33 h 52"/>
                <a:gd name="T8" fmla="*/ 93 w 93"/>
                <a:gd name="T9" fmla="*/ 43 h 52"/>
                <a:gd name="T10" fmla="*/ 85 w 93"/>
                <a:gd name="T11" fmla="*/ 52 h 52"/>
                <a:gd name="T12" fmla="*/ 0 w 93"/>
                <a:gd name="T1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2">
                  <a:moveTo>
                    <a:pt x="0" y="4"/>
                  </a:moveTo>
                  <a:cubicBezTo>
                    <a:pt x="0" y="4"/>
                    <a:pt x="8" y="0"/>
                    <a:pt x="18" y="3"/>
                  </a:cubicBezTo>
                  <a:cubicBezTo>
                    <a:pt x="28" y="7"/>
                    <a:pt x="42" y="15"/>
                    <a:pt x="46" y="17"/>
                  </a:cubicBezTo>
                  <a:cubicBezTo>
                    <a:pt x="51" y="19"/>
                    <a:pt x="71" y="30"/>
                    <a:pt x="76" y="33"/>
                  </a:cubicBezTo>
                  <a:cubicBezTo>
                    <a:pt x="83" y="38"/>
                    <a:pt x="93" y="43"/>
                    <a:pt x="93" y="43"/>
                  </a:cubicBezTo>
                  <a:cubicBezTo>
                    <a:pt x="85" y="52"/>
                    <a:pt x="85" y="52"/>
                    <a:pt x="85" y="5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任意多边形 138"/>
            <p:cNvSpPr/>
            <p:nvPr/>
          </p:nvSpPr>
          <p:spPr bwMode="auto">
            <a:xfrm>
              <a:off x="6829425" y="4264025"/>
              <a:ext cx="146050" cy="196850"/>
            </a:xfrm>
            <a:custGeom>
              <a:avLst/>
              <a:gdLst>
                <a:gd name="T0" fmla="*/ 1 w 21"/>
                <a:gd name="T1" fmla="*/ 23 h 28"/>
                <a:gd name="T2" fmla="*/ 12 w 21"/>
                <a:gd name="T3" fmla="*/ 20 h 28"/>
                <a:gd name="T4" fmla="*/ 17 w 21"/>
                <a:gd name="T5" fmla="*/ 4 h 28"/>
                <a:gd name="T6" fmla="*/ 1 w 21"/>
                <a:gd name="T7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8">
                  <a:moveTo>
                    <a:pt x="1" y="23"/>
                  </a:moveTo>
                  <a:cubicBezTo>
                    <a:pt x="1" y="23"/>
                    <a:pt x="5" y="28"/>
                    <a:pt x="12" y="20"/>
                  </a:cubicBezTo>
                  <a:cubicBezTo>
                    <a:pt x="19" y="12"/>
                    <a:pt x="21" y="8"/>
                    <a:pt x="17" y="4"/>
                  </a:cubicBezTo>
                  <a:cubicBezTo>
                    <a:pt x="12" y="0"/>
                    <a:pt x="0" y="12"/>
                    <a:pt x="1" y="23"/>
                  </a:cubicBezTo>
                  <a:close/>
                </a:path>
              </a:pathLst>
            </a:custGeom>
            <a:solidFill>
              <a:srgbClr val="558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任意多边形 139"/>
            <p:cNvSpPr/>
            <p:nvPr/>
          </p:nvSpPr>
          <p:spPr bwMode="auto">
            <a:xfrm>
              <a:off x="7094538" y="4095750"/>
              <a:ext cx="141288" cy="188913"/>
            </a:xfrm>
            <a:custGeom>
              <a:avLst/>
              <a:gdLst>
                <a:gd name="T0" fmla="*/ 1 w 20"/>
                <a:gd name="T1" fmla="*/ 22 h 27"/>
                <a:gd name="T2" fmla="*/ 11 w 20"/>
                <a:gd name="T3" fmla="*/ 19 h 27"/>
                <a:gd name="T4" fmla="*/ 16 w 20"/>
                <a:gd name="T5" fmla="*/ 4 h 27"/>
                <a:gd name="T6" fmla="*/ 1 w 20"/>
                <a:gd name="T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22"/>
                  </a:moveTo>
                  <a:cubicBezTo>
                    <a:pt x="1" y="22"/>
                    <a:pt x="4" y="27"/>
                    <a:pt x="11" y="19"/>
                  </a:cubicBezTo>
                  <a:cubicBezTo>
                    <a:pt x="18" y="11"/>
                    <a:pt x="20" y="7"/>
                    <a:pt x="16" y="4"/>
                  </a:cubicBezTo>
                  <a:cubicBezTo>
                    <a:pt x="11" y="0"/>
                    <a:pt x="0" y="12"/>
                    <a:pt x="1" y="22"/>
                  </a:cubicBezTo>
                  <a:close/>
                </a:path>
              </a:pathLst>
            </a:custGeom>
            <a:solidFill>
              <a:srgbClr val="558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任意多边形 140"/>
            <p:cNvSpPr/>
            <p:nvPr/>
          </p:nvSpPr>
          <p:spPr bwMode="auto">
            <a:xfrm>
              <a:off x="6829425" y="4257675"/>
              <a:ext cx="287338" cy="182563"/>
            </a:xfrm>
            <a:custGeom>
              <a:avLst/>
              <a:gdLst>
                <a:gd name="T0" fmla="*/ 0 w 41"/>
                <a:gd name="T1" fmla="*/ 14 h 26"/>
                <a:gd name="T2" fmla="*/ 6 w 41"/>
                <a:gd name="T3" fmla="*/ 22 h 26"/>
                <a:gd name="T4" fmla="*/ 13 w 41"/>
                <a:gd name="T5" fmla="*/ 26 h 26"/>
                <a:gd name="T6" fmla="*/ 21 w 41"/>
                <a:gd name="T7" fmla="*/ 22 h 26"/>
                <a:gd name="T8" fmla="*/ 34 w 41"/>
                <a:gd name="T9" fmla="*/ 11 h 26"/>
                <a:gd name="T10" fmla="*/ 36 w 41"/>
                <a:gd name="T11" fmla="*/ 1 h 26"/>
                <a:gd name="T12" fmla="*/ 21 w 41"/>
                <a:gd name="T13" fmla="*/ 6 h 26"/>
                <a:gd name="T14" fmla="*/ 8 w 41"/>
                <a:gd name="T15" fmla="*/ 3 h 26"/>
                <a:gd name="T16" fmla="*/ 0 w 4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0" y="14"/>
                  </a:moveTo>
                  <a:cubicBezTo>
                    <a:pt x="0" y="14"/>
                    <a:pt x="3" y="17"/>
                    <a:pt x="6" y="22"/>
                  </a:cubicBezTo>
                  <a:cubicBezTo>
                    <a:pt x="7" y="23"/>
                    <a:pt x="11" y="26"/>
                    <a:pt x="13" y="26"/>
                  </a:cubicBezTo>
                  <a:cubicBezTo>
                    <a:pt x="16" y="26"/>
                    <a:pt x="18" y="24"/>
                    <a:pt x="21" y="22"/>
                  </a:cubicBezTo>
                  <a:cubicBezTo>
                    <a:pt x="28" y="18"/>
                    <a:pt x="30" y="16"/>
                    <a:pt x="34" y="11"/>
                  </a:cubicBezTo>
                  <a:cubicBezTo>
                    <a:pt x="38" y="6"/>
                    <a:pt x="41" y="2"/>
                    <a:pt x="36" y="1"/>
                  </a:cubicBezTo>
                  <a:cubicBezTo>
                    <a:pt x="31" y="0"/>
                    <a:pt x="27" y="4"/>
                    <a:pt x="21" y="6"/>
                  </a:cubicBezTo>
                  <a:cubicBezTo>
                    <a:pt x="16" y="9"/>
                    <a:pt x="8" y="3"/>
                    <a:pt x="8" y="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任意多边形 141"/>
            <p:cNvSpPr/>
            <p:nvPr/>
          </p:nvSpPr>
          <p:spPr bwMode="auto">
            <a:xfrm>
              <a:off x="7094538" y="4095750"/>
              <a:ext cx="295275" cy="182563"/>
            </a:xfrm>
            <a:custGeom>
              <a:avLst/>
              <a:gdLst>
                <a:gd name="T0" fmla="*/ 0 w 42"/>
                <a:gd name="T1" fmla="*/ 14 h 26"/>
                <a:gd name="T2" fmla="*/ 7 w 42"/>
                <a:gd name="T3" fmla="*/ 21 h 26"/>
                <a:gd name="T4" fmla="*/ 14 w 42"/>
                <a:gd name="T5" fmla="*/ 26 h 26"/>
                <a:gd name="T6" fmla="*/ 22 w 42"/>
                <a:gd name="T7" fmla="*/ 22 h 26"/>
                <a:gd name="T8" fmla="*/ 35 w 42"/>
                <a:gd name="T9" fmla="*/ 11 h 26"/>
                <a:gd name="T10" fmla="*/ 37 w 42"/>
                <a:gd name="T11" fmla="*/ 1 h 26"/>
                <a:gd name="T12" fmla="*/ 22 w 42"/>
                <a:gd name="T13" fmla="*/ 6 h 26"/>
                <a:gd name="T14" fmla="*/ 9 w 42"/>
                <a:gd name="T15" fmla="*/ 3 h 26"/>
                <a:gd name="T16" fmla="*/ 0 w 42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0" y="14"/>
                  </a:moveTo>
                  <a:cubicBezTo>
                    <a:pt x="0" y="14"/>
                    <a:pt x="4" y="17"/>
                    <a:pt x="7" y="21"/>
                  </a:cubicBezTo>
                  <a:cubicBezTo>
                    <a:pt x="8" y="23"/>
                    <a:pt x="12" y="26"/>
                    <a:pt x="14" y="26"/>
                  </a:cubicBezTo>
                  <a:cubicBezTo>
                    <a:pt x="16" y="26"/>
                    <a:pt x="19" y="24"/>
                    <a:pt x="22" y="22"/>
                  </a:cubicBezTo>
                  <a:cubicBezTo>
                    <a:pt x="29" y="18"/>
                    <a:pt x="31" y="15"/>
                    <a:pt x="35" y="11"/>
                  </a:cubicBezTo>
                  <a:cubicBezTo>
                    <a:pt x="38" y="6"/>
                    <a:pt x="42" y="2"/>
                    <a:pt x="37" y="1"/>
                  </a:cubicBezTo>
                  <a:cubicBezTo>
                    <a:pt x="32" y="0"/>
                    <a:pt x="27" y="4"/>
                    <a:pt x="22" y="6"/>
                  </a:cubicBezTo>
                  <a:cubicBezTo>
                    <a:pt x="16" y="9"/>
                    <a:pt x="9" y="3"/>
                    <a:pt x="9" y="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任意多边形 142"/>
            <p:cNvSpPr/>
            <p:nvPr/>
          </p:nvSpPr>
          <p:spPr bwMode="auto">
            <a:xfrm>
              <a:off x="6072188" y="3667125"/>
              <a:ext cx="1141413" cy="701675"/>
            </a:xfrm>
            <a:custGeom>
              <a:avLst/>
              <a:gdLst>
                <a:gd name="T0" fmla="*/ 103 w 163"/>
                <a:gd name="T1" fmla="*/ 32 h 100"/>
                <a:gd name="T2" fmla="*/ 34 w 163"/>
                <a:gd name="T3" fmla="*/ 2 h 100"/>
                <a:gd name="T4" fmla="*/ 0 w 163"/>
                <a:gd name="T5" fmla="*/ 33 h 100"/>
                <a:gd name="T6" fmla="*/ 43 w 163"/>
                <a:gd name="T7" fmla="*/ 60 h 100"/>
                <a:gd name="T8" fmla="*/ 87 w 163"/>
                <a:gd name="T9" fmla="*/ 83 h 100"/>
                <a:gd name="T10" fmla="*/ 112 w 163"/>
                <a:gd name="T11" fmla="*/ 100 h 100"/>
                <a:gd name="T12" fmla="*/ 114 w 163"/>
                <a:gd name="T13" fmla="*/ 96 h 100"/>
                <a:gd name="T14" fmla="*/ 125 w 163"/>
                <a:gd name="T15" fmla="*/ 89 h 100"/>
                <a:gd name="T16" fmla="*/ 85 w 163"/>
                <a:gd name="T17" fmla="*/ 57 h 100"/>
                <a:gd name="T18" fmla="*/ 64 w 163"/>
                <a:gd name="T19" fmla="*/ 42 h 100"/>
                <a:gd name="T20" fmla="*/ 76 w 163"/>
                <a:gd name="T21" fmla="*/ 48 h 100"/>
                <a:gd name="T22" fmla="*/ 107 w 163"/>
                <a:gd name="T23" fmla="*/ 63 h 100"/>
                <a:gd name="T24" fmla="*/ 147 w 163"/>
                <a:gd name="T25" fmla="*/ 83 h 100"/>
                <a:gd name="T26" fmla="*/ 151 w 163"/>
                <a:gd name="T27" fmla="*/ 73 h 100"/>
                <a:gd name="T28" fmla="*/ 163 w 163"/>
                <a:gd name="T29" fmla="*/ 65 h 100"/>
                <a:gd name="T30" fmla="*/ 103 w 163"/>
                <a:gd name="T31" fmla="*/ 3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100">
                  <a:moveTo>
                    <a:pt x="103" y="32"/>
                  </a:moveTo>
                  <a:cubicBezTo>
                    <a:pt x="83" y="21"/>
                    <a:pt x="38" y="0"/>
                    <a:pt x="34" y="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42"/>
                    <a:pt x="30" y="55"/>
                    <a:pt x="43" y="60"/>
                  </a:cubicBezTo>
                  <a:cubicBezTo>
                    <a:pt x="61" y="66"/>
                    <a:pt x="74" y="72"/>
                    <a:pt x="87" y="83"/>
                  </a:cubicBezTo>
                  <a:cubicBezTo>
                    <a:pt x="95" y="89"/>
                    <a:pt x="105" y="96"/>
                    <a:pt x="112" y="100"/>
                  </a:cubicBezTo>
                  <a:cubicBezTo>
                    <a:pt x="112" y="99"/>
                    <a:pt x="113" y="97"/>
                    <a:pt x="114" y="96"/>
                  </a:cubicBezTo>
                  <a:cubicBezTo>
                    <a:pt x="118" y="88"/>
                    <a:pt x="125" y="89"/>
                    <a:pt x="125" y="89"/>
                  </a:cubicBezTo>
                  <a:cubicBezTo>
                    <a:pt x="125" y="89"/>
                    <a:pt x="94" y="63"/>
                    <a:pt x="85" y="57"/>
                  </a:cubicBezTo>
                  <a:cubicBezTo>
                    <a:pt x="72" y="49"/>
                    <a:pt x="64" y="42"/>
                    <a:pt x="64" y="42"/>
                  </a:cubicBezTo>
                  <a:cubicBezTo>
                    <a:pt x="64" y="42"/>
                    <a:pt x="66" y="43"/>
                    <a:pt x="76" y="48"/>
                  </a:cubicBezTo>
                  <a:cubicBezTo>
                    <a:pt x="79" y="50"/>
                    <a:pt x="102" y="61"/>
                    <a:pt x="107" y="63"/>
                  </a:cubicBezTo>
                  <a:cubicBezTo>
                    <a:pt x="115" y="68"/>
                    <a:pt x="147" y="83"/>
                    <a:pt x="147" y="83"/>
                  </a:cubicBezTo>
                  <a:cubicBezTo>
                    <a:pt x="147" y="83"/>
                    <a:pt x="149" y="77"/>
                    <a:pt x="151" y="73"/>
                  </a:cubicBezTo>
                  <a:cubicBezTo>
                    <a:pt x="156" y="65"/>
                    <a:pt x="163" y="65"/>
                    <a:pt x="163" y="65"/>
                  </a:cubicBezTo>
                  <a:cubicBezTo>
                    <a:pt x="163" y="65"/>
                    <a:pt x="121" y="41"/>
                    <a:pt x="103" y="32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任意多边形 143"/>
            <p:cNvSpPr/>
            <p:nvPr/>
          </p:nvSpPr>
          <p:spPr bwMode="auto">
            <a:xfrm>
              <a:off x="6049963" y="3898900"/>
              <a:ext cx="806450" cy="527050"/>
            </a:xfrm>
            <a:custGeom>
              <a:avLst/>
              <a:gdLst>
                <a:gd name="T0" fmla="*/ 46 w 115"/>
                <a:gd name="T1" fmla="*/ 27 h 75"/>
                <a:gd name="T2" fmla="*/ 3 w 115"/>
                <a:gd name="T3" fmla="*/ 0 h 75"/>
                <a:gd name="T4" fmla="*/ 0 w 115"/>
                <a:gd name="T5" fmla="*/ 3 h 75"/>
                <a:gd name="T6" fmla="*/ 34 w 115"/>
                <a:gd name="T7" fmla="*/ 27 h 75"/>
                <a:gd name="T8" fmla="*/ 76 w 115"/>
                <a:gd name="T9" fmla="*/ 47 h 75"/>
                <a:gd name="T10" fmla="*/ 102 w 115"/>
                <a:gd name="T11" fmla="*/ 67 h 75"/>
                <a:gd name="T12" fmla="*/ 112 w 115"/>
                <a:gd name="T13" fmla="*/ 75 h 75"/>
                <a:gd name="T14" fmla="*/ 115 w 115"/>
                <a:gd name="T15" fmla="*/ 67 h 75"/>
                <a:gd name="T16" fmla="*/ 90 w 115"/>
                <a:gd name="T17" fmla="*/ 50 h 75"/>
                <a:gd name="T18" fmla="*/ 46 w 115"/>
                <a:gd name="T19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75">
                  <a:moveTo>
                    <a:pt x="46" y="27"/>
                  </a:moveTo>
                  <a:cubicBezTo>
                    <a:pt x="33" y="22"/>
                    <a:pt x="14" y="9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0" y="14"/>
                    <a:pt x="34" y="27"/>
                  </a:cubicBezTo>
                  <a:cubicBezTo>
                    <a:pt x="43" y="33"/>
                    <a:pt x="61" y="38"/>
                    <a:pt x="76" y="47"/>
                  </a:cubicBezTo>
                  <a:cubicBezTo>
                    <a:pt x="85" y="53"/>
                    <a:pt x="94" y="61"/>
                    <a:pt x="102" y="67"/>
                  </a:cubicBezTo>
                  <a:cubicBezTo>
                    <a:pt x="111" y="73"/>
                    <a:pt x="112" y="75"/>
                    <a:pt x="112" y="75"/>
                  </a:cubicBezTo>
                  <a:cubicBezTo>
                    <a:pt x="112" y="75"/>
                    <a:pt x="113" y="71"/>
                    <a:pt x="115" y="67"/>
                  </a:cubicBezTo>
                  <a:cubicBezTo>
                    <a:pt x="108" y="63"/>
                    <a:pt x="98" y="56"/>
                    <a:pt x="90" y="50"/>
                  </a:cubicBezTo>
                  <a:cubicBezTo>
                    <a:pt x="77" y="39"/>
                    <a:pt x="64" y="33"/>
                    <a:pt x="46" y="27"/>
                  </a:cubicBezTo>
                  <a:close/>
                </a:path>
              </a:pathLst>
            </a:custGeom>
            <a:solidFill>
              <a:srgbClr val="558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任意多边形 144"/>
            <p:cNvSpPr/>
            <p:nvPr/>
          </p:nvSpPr>
          <p:spPr bwMode="auto">
            <a:xfrm>
              <a:off x="5699125" y="3414713"/>
              <a:ext cx="744538" cy="590550"/>
            </a:xfrm>
            <a:custGeom>
              <a:avLst/>
              <a:gdLst>
                <a:gd name="T0" fmla="*/ 13 w 106"/>
                <a:gd name="T1" fmla="*/ 13 h 84"/>
                <a:gd name="T2" fmla="*/ 2 w 106"/>
                <a:gd name="T3" fmla="*/ 31 h 84"/>
                <a:gd name="T4" fmla="*/ 28 w 106"/>
                <a:gd name="T5" fmla="*/ 61 h 84"/>
                <a:gd name="T6" fmla="*/ 63 w 106"/>
                <a:gd name="T7" fmla="*/ 84 h 84"/>
                <a:gd name="T8" fmla="*/ 73 w 106"/>
                <a:gd name="T9" fmla="*/ 64 h 84"/>
                <a:gd name="T10" fmla="*/ 106 w 106"/>
                <a:gd name="T11" fmla="*/ 44 h 84"/>
                <a:gd name="T12" fmla="*/ 62 w 106"/>
                <a:gd name="T13" fmla="*/ 17 h 84"/>
                <a:gd name="T14" fmla="*/ 44 w 106"/>
                <a:gd name="T15" fmla="*/ 5 h 84"/>
                <a:gd name="T16" fmla="*/ 24 w 106"/>
                <a:gd name="T17" fmla="*/ 8 h 84"/>
                <a:gd name="T18" fmla="*/ 13 w 106"/>
                <a:gd name="T1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84">
                  <a:moveTo>
                    <a:pt x="13" y="13"/>
                  </a:moveTo>
                  <a:cubicBezTo>
                    <a:pt x="13" y="13"/>
                    <a:pt x="0" y="21"/>
                    <a:pt x="2" y="31"/>
                  </a:cubicBezTo>
                  <a:cubicBezTo>
                    <a:pt x="4" y="40"/>
                    <a:pt x="11" y="53"/>
                    <a:pt x="28" y="61"/>
                  </a:cubicBezTo>
                  <a:cubicBezTo>
                    <a:pt x="44" y="68"/>
                    <a:pt x="63" y="84"/>
                    <a:pt x="63" y="84"/>
                  </a:cubicBezTo>
                  <a:cubicBezTo>
                    <a:pt x="63" y="84"/>
                    <a:pt x="61" y="74"/>
                    <a:pt x="73" y="64"/>
                  </a:cubicBezTo>
                  <a:cubicBezTo>
                    <a:pt x="89" y="52"/>
                    <a:pt x="106" y="44"/>
                    <a:pt x="106" y="44"/>
                  </a:cubicBezTo>
                  <a:cubicBezTo>
                    <a:pt x="106" y="44"/>
                    <a:pt x="66" y="20"/>
                    <a:pt x="62" y="17"/>
                  </a:cubicBezTo>
                  <a:cubicBezTo>
                    <a:pt x="53" y="10"/>
                    <a:pt x="47" y="6"/>
                    <a:pt x="44" y="5"/>
                  </a:cubicBezTo>
                  <a:cubicBezTo>
                    <a:pt x="28" y="0"/>
                    <a:pt x="24" y="8"/>
                    <a:pt x="24" y="8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98B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任意多边形 145"/>
            <p:cNvSpPr/>
            <p:nvPr/>
          </p:nvSpPr>
          <p:spPr bwMode="auto">
            <a:xfrm>
              <a:off x="5657850" y="3373438"/>
              <a:ext cx="266700" cy="168275"/>
            </a:xfrm>
            <a:custGeom>
              <a:avLst/>
              <a:gdLst>
                <a:gd name="T0" fmla="*/ 0 w 38"/>
                <a:gd name="T1" fmla="*/ 7 h 24"/>
                <a:gd name="T2" fmla="*/ 7 w 38"/>
                <a:gd name="T3" fmla="*/ 16 h 24"/>
                <a:gd name="T4" fmla="*/ 16 w 38"/>
                <a:gd name="T5" fmla="*/ 23 h 24"/>
                <a:gd name="T6" fmla="*/ 38 w 38"/>
                <a:gd name="T7" fmla="*/ 22 h 24"/>
                <a:gd name="T8" fmla="*/ 36 w 38"/>
                <a:gd name="T9" fmla="*/ 12 h 24"/>
                <a:gd name="T10" fmla="*/ 28 w 38"/>
                <a:gd name="T11" fmla="*/ 11 h 24"/>
                <a:gd name="T12" fmla="*/ 15 w 38"/>
                <a:gd name="T13" fmla="*/ 0 h 24"/>
                <a:gd name="T14" fmla="*/ 0 w 38"/>
                <a:gd name="T15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4">
                  <a:moveTo>
                    <a:pt x="0" y="7"/>
                  </a:moveTo>
                  <a:cubicBezTo>
                    <a:pt x="0" y="7"/>
                    <a:pt x="4" y="15"/>
                    <a:pt x="7" y="16"/>
                  </a:cubicBezTo>
                  <a:cubicBezTo>
                    <a:pt x="13" y="18"/>
                    <a:pt x="16" y="23"/>
                    <a:pt x="16" y="23"/>
                  </a:cubicBezTo>
                  <a:cubicBezTo>
                    <a:pt x="16" y="23"/>
                    <a:pt x="34" y="24"/>
                    <a:pt x="38" y="22"/>
                  </a:cubicBezTo>
                  <a:cubicBezTo>
                    <a:pt x="38" y="18"/>
                    <a:pt x="36" y="12"/>
                    <a:pt x="36" y="12"/>
                  </a:cubicBezTo>
                  <a:cubicBezTo>
                    <a:pt x="36" y="12"/>
                    <a:pt x="30" y="12"/>
                    <a:pt x="28" y="11"/>
                  </a:cubicBezTo>
                  <a:cubicBezTo>
                    <a:pt x="22" y="6"/>
                    <a:pt x="15" y="0"/>
                    <a:pt x="15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A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任意多边形 146"/>
            <p:cNvSpPr/>
            <p:nvPr/>
          </p:nvSpPr>
          <p:spPr bwMode="auto">
            <a:xfrm>
              <a:off x="5602288" y="3260725"/>
              <a:ext cx="252413" cy="246063"/>
            </a:xfrm>
            <a:custGeom>
              <a:avLst/>
              <a:gdLst>
                <a:gd name="T0" fmla="*/ 0 w 36"/>
                <a:gd name="T1" fmla="*/ 18 h 35"/>
                <a:gd name="T2" fmla="*/ 18 w 36"/>
                <a:gd name="T3" fmla="*/ 3 h 35"/>
                <a:gd name="T4" fmla="*/ 32 w 36"/>
                <a:gd name="T5" fmla="*/ 11 h 35"/>
                <a:gd name="T6" fmla="*/ 34 w 36"/>
                <a:gd name="T7" fmla="*/ 27 h 35"/>
                <a:gd name="T8" fmla="*/ 15 w 36"/>
                <a:gd name="T9" fmla="*/ 33 h 35"/>
                <a:gd name="T10" fmla="*/ 0 w 36"/>
                <a:gd name="T11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5">
                  <a:moveTo>
                    <a:pt x="0" y="18"/>
                  </a:moveTo>
                  <a:cubicBezTo>
                    <a:pt x="0" y="11"/>
                    <a:pt x="5" y="0"/>
                    <a:pt x="18" y="3"/>
                  </a:cubicBezTo>
                  <a:cubicBezTo>
                    <a:pt x="27" y="4"/>
                    <a:pt x="29" y="5"/>
                    <a:pt x="32" y="11"/>
                  </a:cubicBezTo>
                  <a:cubicBezTo>
                    <a:pt x="34" y="15"/>
                    <a:pt x="36" y="23"/>
                    <a:pt x="34" y="27"/>
                  </a:cubicBezTo>
                  <a:cubicBezTo>
                    <a:pt x="31" y="30"/>
                    <a:pt x="22" y="35"/>
                    <a:pt x="15" y="33"/>
                  </a:cubicBezTo>
                  <a:cubicBezTo>
                    <a:pt x="7" y="31"/>
                    <a:pt x="1" y="23"/>
                    <a:pt x="0" y="18"/>
                  </a:cubicBez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任意多边形 147"/>
            <p:cNvSpPr/>
            <p:nvPr/>
          </p:nvSpPr>
          <p:spPr bwMode="auto">
            <a:xfrm>
              <a:off x="5559425" y="3168650"/>
              <a:ext cx="287338" cy="358775"/>
            </a:xfrm>
            <a:custGeom>
              <a:avLst/>
              <a:gdLst>
                <a:gd name="T0" fmla="*/ 15 w 41"/>
                <a:gd name="T1" fmla="*/ 19 h 51"/>
                <a:gd name="T2" fmla="*/ 17 w 41"/>
                <a:gd name="T3" fmla="*/ 28 h 51"/>
                <a:gd name="T4" fmla="*/ 17 w 41"/>
                <a:gd name="T5" fmla="*/ 35 h 51"/>
                <a:gd name="T6" fmla="*/ 14 w 41"/>
                <a:gd name="T7" fmla="*/ 32 h 51"/>
                <a:gd name="T8" fmla="*/ 17 w 41"/>
                <a:gd name="T9" fmla="*/ 41 h 51"/>
                <a:gd name="T10" fmla="*/ 24 w 41"/>
                <a:gd name="T11" fmla="*/ 46 h 51"/>
                <a:gd name="T12" fmla="*/ 24 w 41"/>
                <a:gd name="T13" fmla="*/ 51 h 51"/>
                <a:gd name="T14" fmla="*/ 20 w 41"/>
                <a:gd name="T15" fmla="*/ 48 h 51"/>
                <a:gd name="T16" fmla="*/ 7 w 41"/>
                <a:gd name="T17" fmla="*/ 42 h 51"/>
                <a:gd name="T18" fmla="*/ 0 w 41"/>
                <a:gd name="T19" fmla="*/ 26 h 51"/>
                <a:gd name="T20" fmla="*/ 6 w 41"/>
                <a:gd name="T21" fmla="*/ 11 h 51"/>
                <a:gd name="T22" fmla="*/ 22 w 41"/>
                <a:gd name="T23" fmla="*/ 4 h 51"/>
                <a:gd name="T24" fmla="*/ 27 w 41"/>
                <a:gd name="T25" fmla="*/ 0 h 51"/>
                <a:gd name="T26" fmla="*/ 26 w 41"/>
                <a:gd name="T27" fmla="*/ 6 h 51"/>
                <a:gd name="T28" fmla="*/ 33 w 41"/>
                <a:gd name="T29" fmla="*/ 7 h 51"/>
                <a:gd name="T30" fmla="*/ 37 w 41"/>
                <a:gd name="T31" fmla="*/ 9 h 51"/>
                <a:gd name="T32" fmla="*/ 34 w 41"/>
                <a:gd name="T33" fmla="*/ 10 h 51"/>
                <a:gd name="T34" fmla="*/ 39 w 41"/>
                <a:gd name="T35" fmla="*/ 16 h 51"/>
                <a:gd name="T36" fmla="*/ 38 w 41"/>
                <a:gd name="T37" fmla="*/ 24 h 51"/>
                <a:gd name="T38" fmla="*/ 29 w 41"/>
                <a:gd name="T39" fmla="*/ 18 h 51"/>
                <a:gd name="T40" fmla="*/ 15 w 41"/>
                <a:gd name="T41" fmla="*/ 1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51">
                  <a:moveTo>
                    <a:pt x="15" y="19"/>
                  </a:moveTo>
                  <a:cubicBezTo>
                    <a:pt x="15" y="19"/>
                    <a:pt x="17" y="25"/>
                    <a:pt x="17" y="28"/>
                  </a:cubicBezTo>
                  <a:cubicBezTo>
                    <a:pt x="18" y="32"/>
                    <a:pt x="17" y="35"/>
                    <a:pt x="17" y="35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7"/>
                    <a:pt x="17" y="41"/>
                  </a:cubicBezTo>
                  <a:cubicBezTo>
                    <a:pt x="17" y="43"/>
                    <a:pt x="21" y="45"/>
                    <a:pt x="24" y="46"/>
                  </a:cubicBezTo>
                  <a:cubicBezTo>
                    <a:pt x="24" y="47"/>
                    <a:pt x="24" y="51"/>
                    <a:pt x="24" y="51"/>
                  </a:cubicBezTo>
                  <a:cubicBezTo>
                    <a:pt x="24" y="51"/>
                    <a:pt x="22" y="49"/>
                    <a:pt x="20" y="48"/>
                  </a:cubicBezTo>
                  <a:cubicBezTo>
                    <a:pt x="14" y="47"/>
                    <a:pt x="10" y="44"/>
                    <a:pt x="7" y="42"/>
                  </a:cubicBezTo>
                  <a:cubicBezTo>
                    <a:pt x="2" y="38"/>
                    <a:pt x="0" y="30"/>
                    <a:pt x="0" y="26"/>
                  </a:cubicBezTo>
                  <a:cubicBezTo>
                    <a:pt x="0" y="17"/>
                    <a:pt x="4" y="12"/>
                    <a:pt x="6" y="11"/>
                  </a:cubicBezTo>
                  <a:cubicBezTo>
                    <a:pt x="16" y="4"/>
                    <a:pt x="19" y="5"/>
                    <a:pt x="22" y="4"/>
                  </a:cubicBezTo>
                  <a:cubicBezTo>
                    <a:pt x="26" y="2"/>
                    <a:pt x="27" y="0"/>
                    <a:pt x="27" y="0"/>
                  </a:cubicBezTo>
                  <a:cubicBezTo>
                    <a:pt x="27" y="0"/>
                    <a:pt x="28" y="3"/>
                    <a:pt x="26" y="6"/>
                  </a:cubicBezTo>
                  <a:cubicBezTo>
                    <a:pt x="29" y="6"/>
                    <a:pt x="30" y="6"/>
                    <a:pt x="33" y="7"/>
                  </a:cubicBezTo>
                  <a:cubicBezTo>
                    <a:pt x="36" y="8"/>
                    <a:pt x="37" y="9"/>
                    <a:pt x="37" y="9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7" y="12"/>
                    <a:pt x="39" y="16"/>
                  </a:cubicBezTo>
                  <a:cubicBezTo>
                    <a:pt x="41" y="19"/>
                    <a:pt x="38" y="24"/>
                    <a:pt x="38" y="24"/>
                  </a:cubicBezTo>
                  <a:cubicBezTo>
                    <a:pt x="38" y="24"/>
                    <a:pt x="32" y="18"/>
                    <a:pt x="29" y="18"/>
                  </a:cubicBezTo>
                  <a:cubicBezTo>
                    <a:pt x="28" y="18"/>
                    <a:pt x="23" y="22"/>
                    <a:pt x="15" y="19"/>
                  </a:cubicBezTo>
                  <a:close/>
                </a:path>
              </a:pathLst>
            </a:custGeom>
            <a:solidFill>
              <a:srgbClr val="432B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任意多边形 148"/>
            <p:cNvSpPr/>
            <p:nvPr/>
          </p:nvSpPr>
          <p:spPr bwMode="auto">
            <a:xfrm>
              <a:off x="6084888" y="3933825"/>
              <a:ext cx="225425" cy="190500"/>
            </a:xfrm>
            <a:custGeom>
              <a:avLst/>
              <a:gdLst>
                <a:gd name="T0" fmla="*/ 0 w 32"/>
                <a:gd name="T1" fmla="*/ 8 h 27"/>
                <a:gd name="T2" fmla="*/ 11 w 32"/>
                <a:gd name="T3" fmla="*/ 18 h 27"/>
                <a:gd name="T4" fmla="*/ 28 w 32"/>
                <a:gd name="T5" fmla="*/ 26 h 27"/>
                <a:gd name="T6" fmla="*/ 25 w 32"/>
                <a:gd name="T7" fmla="*/ 10 h 27"/>
                <a:gd name="T8" fmla="*/ 4 w 32"/>
                <a:gd name="T9" fmla="*/ 0 h 27"/>
                <a:gd name="T10" fmla="*/ 0 w 32"/>
                <a:gd name="T11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7">
                  <a:moveTo>
                    <a:pt x="0" y="8"/>
                  </a:moveTo>
                  <a:cubicBezTo>
                    <a:pt x="0" y="8"/>
                    <a:pt x="4" y="14"/>
                    <a:pt x="11" y="18"/>
                  </a:cubicBezTo>
                  <a:cubicBezTo>
                    <a:pt x="17" y="22"/>
                    <a:pt x="24" y="27"/>
                    <a:pt x="28" y="26"/>
                  </a:cubicBezTo>
                  <a:cubicBezTo>
                    <a:pt x="32" y="24"/>
                    <a:pt x="31" y="15"/>
                    <a:pt x="25" y="10"/>
                  </a:cubicBezTo>
                  <a:cubicBezTo>
                    <a:pt x="19" y="5"/>
                    <a:pt x="4" y="0"/>
                    <a:pt x="4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C5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任意多边形 149"/>
            <p:cNvSpPr/>
            <p:nvPr/>
          </p:nvSpPr>
          <p:spPr bwMode="auto">
            <a:xfrm>
              <a:off x="5678488" y="3576638"/>
              <a:ext cx="490538" cy="455613"/>
            </a:xfrm>
            <a:custGeom>
              <a:avLst/>
              <a:gdLst>
                <a:gd name="T0" fmla="*/ 70 w 70"/>
                <a:gd name="T1" fmla="*/ 51 h 65"/>
                <a:gd name="T2" fmla="*/ 38 w 70"/>
                <a:gd name="T3" fmla="*/ 26 h 65"/>
                <a:gd name="T4" fmla="*/ 6 w 70"/>
                <a:gd name="T5" fmla="*/ 0 h 65"/>
                <a:gd name="T6" fmla="*/ 4 w 70"/>
                <a:gd name="T7" fmla="*/ 21 h 65"/>
                <a:gd name="T8" fmla="*/ 33 w 70"/>
                <a:gd name="T9" fmla="*/ 48 h 65"/>
                <a:gd name="T10" fmla="*/ 60 w 70"/>
                <a:gd name="T11" fmla="*/ 65 h 65"/>
                <a:gd name="T12" fmla="*/ 70 w 70"/>
                <a:gd name="T13" fmla="*/ 5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5">
                  <a:moveTo>
                    <a:pt x="70" y="51"/>
                  </a:moveTo>
                  <a:cubicBezTo>
                    <a:pt x="58" y="43"/>
                    <a:pt x="43" y="31"/>
                    <a:pt x="38" y="26"/>
                  </a:cubicBezTo>
                  <a:cubicBezTo>
                    <a:pt x="24" y="15"/>
                    <a:pt x="26" y="4"/>
                    <a:pt x="6" y="0"/>
                  </a:cubicBezTo>
                  <a:cubicBezTo>
                    <a:pt x="2" y="2"/>
                    <a:pt x="0" y="13"/>
                    <a:pt x="4" y="21"/>
                  </a:cubicBezTo>
                  <a:cubicBezTo>
                    <a:pt x="9" y="31"/>
                    <a:pt x="12" y="34"/>
                    <a:pt x="33" y="48"/>
                  </a:cubicBezTo>
                  <a:cubicBezTo>
                    <a:pt x="41" y="54"/>
                    <a:pt x="51" y="60"/>
                    <a:pt x="60" y="65"/>
                  </a:cubicBezTo>
                  <a:cubicBezTo>
                    <a:pt x="61" y="58"/>
                    <a:pt x="64" y="54"/>
                    <a:pt x="70" y="5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任意多边形 150"/>
            <p:cNvSpPr/>
            <p:nvPr/>
          </p:nvSpPr>
          <p:spPr bwMode="auto">
            <a:xfrm>
              <a:off x="5748338" y="3443288"/>
              <a:ext cx="190500" cy="98425"/>
            </a:xfrm>
            <a:custGeom>
              <a:avLst/>
              <a:gdLst>
                <a:gd name="T0" fmla="*/ 2 w 27"/>
                <a:gd name="T1" fmla="*/ 11 h 14"/>
                <a:gd name="T2" fmla="*/ 0 w 27"/>
                <a:gd name="T3" fmla="*/ 14 h 14"/>
                <a:gd name="T4" fmla="*/ 16 w 27"/>
                <a:gd name="T5" fmla="*/ 14 h 14"/>
                <a:gd name="T6" fmla="*/ 27 w 27"/>
                <a:gd name="T7" fmla="*/ 14 h 14"/>
                <a:gd name="T8" fmla="*/ 25 w 27"/>
                <a:gd name="T9" fmla="*/ 4 h 14"/>
                <a:gd name="T10" fmla="*/ 22 w 27"/>
                <a:gd name="T11" fmla="*/ 0 h 14"/>
                <a:gd name="T12" fmla="*/ 19 w 27"/>
                <a:gd name="T13" fmla="*/ 2 h 14"/>
                <a:gd name="T14" fmla="*/ 23 w 27"/>
                <a:gd name="T15" fmla="*/ 6 h 14"/>
                <a:gd name="T16" fmla="*/ 24 w 27"/>
                <a:gd name="T17" fmla="*/ 11 h 14"/>
                <a:gd name="T18" fmla="*/ 12 w 27"/>
                <a:gd name="T19" fmla="*/ 10 h 14"/>
                <a:gd name="T20" fmla="*/ 2 w 27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4">
                  <a:moveTo>
                    <a:pt x="2" y="1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0" y="13"/>
                    <a:pt x="16" y="14"/>
                  </a:cubicBezTo>
                  <a:cubicBezTo>
                    <a:pt x="22" y="14"/>
                    <a:pt x="27" y="14"/>
                    <a:pt x="27" y="14"/>
                  </a:cubicBezTo>
                  <a:cubicBezTo>
                    <a:pt x="27" y="14"/>
                    <a:pt x="27" y="8"/>
                    <a:pt x="25" y="4"/>
                  </a:cubicBezTo>
                  <a:cubicBezTo>
                    <a:pt x="24" y="2"/>
                    <a:pt x="22" y="0"/>
                    <a:pt x="22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1" y="2"/>
                    <a:pt x="23" y="6"/>
                  </a:cubicBezTo>
                  <a:cubicBezTo>
                    <a:pt x="23" y="7"/>
                    <a:pt x="24" y="11"/>
                    <a:pt x="24" y="11"/>
                  </a:cubicBezTo>
                  <a:cubicBezTo>
                    <a:pt x="24" y="11"/>
                    <a:pt x="17" y="10"/>
                    <a:pt x="12" y="10"/>
                  </a:cubicBezTo>
                  <a:cubicBezTo>
                    <a:pt x="7" y="10"/>
                    <a:pt x="2" y="11"/>
                    <a:pt x="2" y="11"/>
                  </a:cubicBezTo>
                  <a:close/>
                </a:path>
              </a:pathLst>
            </a:custGeom>
            <a:solidFill>
              <a:srgbClr val="709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任意多边形 151"/>
            <p:cNvSpPr/>
            <p:nvPr/>
          </p:nvSpPr>
          <p:spPr bwMode="auto">
            <a:xfrm>
              <a:off x="6450013" y="3829050"/>
              <a:ext cx="666750" cy="420688"/>
            </a:xfrm>
            <a:custGeom>
              <a:avLst/>
              <a:gdLst>
                <a:gd name="T0" fmla="*/ 10 w 95"/>
                <a:gd name="T1" fmla="*/ 19 h 60"/>
                <a:gd name="T2" fmla="*/ 3 w 95"/>
                <a:gd name="T3" fmla="*/ 10 h 60"/>
                <a:gd name="T4" fmla="*/ 3 w 95"/>
                <a:gd name="T5" fmla="*/ 0 h 60"/>
                <a:gd name="T6" fmla="*/ 8 w 95"/>
                <a:gd name="T7" fmla="*/ 6 h 60"/>
                <a:gd name="T8" fmla="*/ 21 w 95"/>
                <a:gd name="T9" fmla="*/ 15 h 60"/>
                <a:gd name="T10" fmla="*/ 64 w 95"/>
                <a:gd name="T11" fmla="*/ 37 h 60"/>
                <a:gd name="T12" fmla="*/ 95 w 95"/>
                <a:gd name="T13" fmla="*/ 53 h 60"/>
                <a:gd name="T14" fmla="*/ 93 w 95"/>
                <a:gd name="T15" fmla="*/ 60 h 60"/>
                <a:gd name="T16" fmla="*/ 53 w 95"/>
                <a:gd name="T17" fmla="*/ 40 h 60"/>
                <a:gd name="T18" fmla="*/ 10 w 95"/>
                <a:gd name="T19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60">
                  <a:moveTo>
                    <a:pt x="10" y="19"/>
                  </a:moveTo>
                  <a:cubicBezTo>
                    <a:pt x="10" y="19"/>
                    <a:pt x="6" y="16"/>
                    <a:pt x="3" y="10"/>
                  </a:cubicBezTo>
                  <a:cubicBezTo>
                    <a:pt x="1" y="5"/>
                    <a:pt x="0" y="1"/>
                    <a:pt x="3" y="0"/>
                  </a:cubicBezTo>
                  <a:cubicBezTo>
                    <a:pt x="7" y="0"/>
                    <a:pt x="7" y="3"/>
                    <a:pt x="8" y="6"/>
                  </a:cubicBezTo>
                  <a:cubicBezTo>
                    <a:pt x="9" y="8"/>
                    <a:pt x="12" y="12"/>
                    <a:pt x="21" y="15"/>
                  </a:cubicBezTo>
                  <a:cubicBezTo>
                    <a:pt x="30" y="18"/>
                    <a:pt x="48" y="30"/>
                    <a:pt x="64" y="37"/>
                  </a:cubicBezTo>
                  <a:cubicBezTo>
                    <a:pt x="77" y="44"/>
                    <a:pt x="95" y="53"/>
                    <a:pt x="95" y="53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64" y="46"/>
                    <a:pt x="53" y="40"/>
                  </a:cubicBezTo>
                  <a:cubicBezTo>
                    <a:pt x="41" y="35"/>
                    <a:pt x="10" y="19"/>
                    <a:pt x="10" y="19"/>
                  </a:cubicBezTo>
                  <a:close/>
                </a:path>
              </a:pathLst>
            </a:custGeom>
            <a:solidFill>
              <a:srgbClr val="5586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31" name="组合 830"/>
          <p:cNvGrpSpPr/>
          <p:nvPr/>
        </p:nvGrpSpPr>
        <p:grpSpPr>
          <a:xfrm>
            <a:off x="9279818" y="2691436"/>
            <a:ext cx="925880" cy="747230"/>
            <a:chOff x="3220967" y="1302175"/>
            <a:chExt cx="6864329" cy="4253649"/>
          </a:xfrm>
        </p:grpSpPr>
        <p:grpSp>
          <p:nvGrpSpPr>
            <p:cNvPr id="832" name="组合 831"/>
            <p:cNvGrpSpPr/>
            <p:nvPr/>
          </p:nvGrpSpPr>
          <p:grpSpPr>
            <a:xfrm>
              <a:off x="3220967" y="3265391"/>
              <a:ext cx="1766554" cy="2175223"/>
              <a:chOff x="1649578" y="3146718"/>
              <a:chExt cx="1663364" cy="2048161"/>
            </a:xfrm>
          </p:grpSpPr>
          <p:sp>
            <p:nvSpPr>
              <p:cNvPr id="910" name="任意多边形: 形状 909"/>
              <p:cNvSpPr/>
              <p:nvPr/>
            </p:nvSpPr>
            <p:spPr>
              <a:xfrm>
                <a:off x="1649578" y="3391511"/>
                <a:ext cx="1663281" cy="1803368"/>
              </a:xfrm>
              <a:custGeom>
                <a:avLst/>
                <a:gdLst>
                  <a:gd name="connsiteX0" fmla="*/ 1079742 w 1663281"/>
                  <a:gd name="connsiteY0" fmla="*/ -186 h 1803368"/>
                  <a:gd name="connsiteX1" fmla="*/ 583680 w 1663281"/>
                  <a:gd name="connsiteY1" fmla="*/ -186 h 1803368"/>
                  <a:gd name="connsiteX2" fmla="*/ 221920 w 1663281"/>
                  <a:gd name="connsiteY2" fmla="*/ 1803183 h 1803368"/>
                  <a:gd name="connsiteX3" fmla="*/ 1441120 w 1663281"/>
                  <a:gd name="connsiteY3" fmla="*/ 1803183 h 1803368"/>
                  <a:gd name="connsiteX4" fmla="*/ 1079742 w 1663281"/>
                  <a:gd name="connsiteY4" fmla="*/ -186 h 180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3281" h="1803368">
                    <a:moveTo>
                      <a:pt x="1079742" y="-186"/>
                    </a:moveTo>
                    <a:lnTo>
                      <a:pt x="583680" y="-186"/>
                    </a:lnTo>
                    <a:cubicBezTo>
                      <a:pt x="583680" y="-186"/>
                      <a:pt x="-438067" y="1415801"/>
                      <a:pt x="221920" y="1803183"/>
                    </a:cubicBezTo>
                    <a:lnTo>
                      <a:pt x="1441120" y="1803183"/>
                    </a:lnTo>
                    <a:cubicBezTo>
                      <a:pt x="2101108" y="1415801"/>
                      <a:pt x="1079742" y="-186"/>
                      <a:pt x="1079742" y="-186"/>
                    </a:cubicBezTo>
                    <a:close/>
                  </a:path>
                </a:pathLst>
              </a:custGeom>
              <a:solidFill>
                <a:srgbClr val="FFD6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2516529" y="3391511"/>
                <a:ext cx="796413" cy="1803368"/>
              </a:xfrm>
              <a:custGeom>
                <a:avLst/>
                <a:gdLst>
                  <a:gd name="connsiteX0" fmla="*/ 212792 w 796413"/>
                  <a:gd name="connsiteY0" fmla="*/ -186 h 1803368"/>
                  <a:gd name="connsiteX1" fmla="*/ -92 w 796413"/>
                  <a:gd name="connsiteY1" fmla="*/ -186 h 1803368"/>
                  <a:gd name="connsiteX2" fmla="*/ 361858 w 796413"/>
                  <a:gd name="connsiteY2" fmla="*/ 1803183 h 1803368"/>
                  <a:gd name="connsiteX3" fmla="*/ 574361 w 796413"/>
                  <a:gd name="connsiteY3" fmla="*/ 1803183 h 1803368"/>
                  <a:gd name="connsiteX4" fmla="*/ 212792 w 796413"/>
                  <a:gd name="connsiteY4" fmla="*/ -186 h 1803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413" h="1803368">
                    <a:moveTo>
                      <a:pt x="212792" y="-186"/>
                    </a:moveTo>
                    <a:lnTo>
                      <a:pt x="-92" y="-186"/>
                    </a:lnTo>
                    <a:cubicBezTo>
                      <a:pt x="-92" y="-186"/>
                      <a:pt x="1021274" y="1415801"/>
                      <a:pt x="361858" y="1803183"/>
                    </a:cubicBezTo>
                    <a:lnTo>
                      <a:pt x="574361" y="1803183"/>
                    </a:lnTo>
                    <a:cubicBezTo>
                      <a:pt x="1234157" y="1415801"/>
                      <a:pt x="212792" y="-186"/>
                      <a:pt x="212792" y="-186"/>
                    </a:cubicBezTo>
                    <a:close/>
                  </a:path>
                </a:pathLst>
              </a:custGeom>
              <a:solidFill>
                <a:srgbClr val="ECA3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2081045" y="3146718"/>
                <a:ext cx="799909" cy="244792"/>
              </a:xfrm>
              <a:custGeom>
                <a:avLst/>
                <a:gdLst>
                  <a:gd name="connsiteX0" fmla="*/ 574742 w 799909"/>
                  <a:gd name="connsiteY0" fmla="*/ 33247 h 244792"/>
                  <a:gd name="connsiteX1" fmla="*/ 399767 w 799909"/>
                  <a:gd name="connsiteY1" fmla="*/ -186 h 244792"/>
                  <a:gd name="connsiteX2" fmla="*/ 224888 w 799909"/>
                  <a:gd name="connsiteY2" fmla="*/ 33247 h 244792"/>
                  <a:gd name="connsiteX3" fmla="*/ -92 w 799909"/>
                  <a:gd name="connsiteY3" fmla="*/ -186 h 244792"/>
                  <a:gd name="connsiteX4" fmla="*/ 50009 w 799909"/>
                  <a:gd name="connsiteY4" fmla="*/ 69251 h 244792"/>
                  <a:gd name="connsiteX5" fmla="*/ 152213 w 799909"/>
                  <a:gd name="connsiteY5" fmla="*/ 244607 h 244792"/>
                  <a:gd name="connsiteX6" fmla="*/ 647513 w 799909"/>
                  <a:gd name="connsiteY6" fmla="*/ 244607 h 244792"/>
                  <a:gd name="connsiteX7" fmla="*/ 749716 w 799909"/>
                  <a:gd name="connsiteY7" fmla="*/ 69251 h 244792"/>
                  <a:gd name="connsiteX8" fmla="*/ 799817 w 799909"/>
                  <a:gd name="connsiteY8" fmla="*/ -186 h 244792"/>
                  <a:gd name="connsiteX9" fmla="*/ 574742 w 799909"/>
                  <a:gd name="connsiteY9" fmla="*/ 33247 h 24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9909" h="244792">
                    <a:moveTo>
                      <a:pt x="574742" y="33247"/>
                    </a:moveTo>
                    <a:cubicBezTo>
                      <a:pt x="487207" y="33247"/>
                      <a:pt x="487207" y="-186"/>
                      <a:pt x="399767" y="-186"/>
                    </a:cubicBezTo>
                    <a:cubicBezTo>
                      <a:pt x="312328" y="-186"/>
                      <a:pt x="312328" y="33247"/>
                      <a:pt x="224888" y="33247"/>
                    </a:cubicBezTo>
                    <a:cubicBezTo>
                      <a:pt x="137449" y="33247"/>
                      <a:pt x="87348" y="-186"/>
                      <a:pt x="-92" y="-186"/>
                    </a:cubicBezTo>
                    <a:lnTo>
                      <a:pt x="50009" y="69251"/>
                    </a:lnTo>
                    <a:lnTo>
                      <a:pt x="152213" y="244607"/>
                    </a:lnTo>
                    <a:lnTo>
                      <a:pt x="647513" y="244607"/>
                    </a:lnTo>
                    <a:lnTo>
                      <a:pt x="749716" y="69251"/>
                    </a:lnTo>
                    <a:lnTo>
                      <a:pt x="799817" y="-186"/>
                    </a:lnTo>
                    <a:cubicBezTo>
                      <a:pt x="712378" y="-186"/>
                      <a:pt x="662181" y="33247"/>
                      <a:pt x="574742" y="33247"/>
                    </a:cubicBezTo>
                    <a:close/>
                  </a:path>
                </a:pathLst>
              </a:custGeom>
              <a:solidFill>
                <a:srgbClr val="FFD6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2564154" y="3146718"/>
                <a:ext cx="316801" cy="244792"/>
              </a:xfrm>
              <a:custGeom>
                <a:avLst/>
                <a:gdLst>
                  <a:gd name="connsiteX0" fmla="*/ 128210 w 316801"/>
                  <a:gd name="connsiteY0" fmla="*/ 31247 h 244792"/>
                  <a:gd name="connsiteX1" fmla="*/ 109826 w 316801"/>
                  <a:gd name="connsiteY1" fmla="*/ 56678 h 244792"/>
                  <a:gd name="connsiteX2" fmla="*/ -92 w 316801"/>
                  <a:gd name="connsiteY2" fmla="*/ 244607 h 244792"/>
                  <a:gd name="connsiteX3" fmla="*/ 164024 w 316801"/>
                  <a:gd name="connsiteY3" fmla="*/ 244607 h 244792"/>
                  <a:gd name="connsiteX4" fmla="*/ 266608 w 316801"/>
                  <a:gd name="connsiteY4" fmla="*/ 69251 h 244792"/>
                  <a:gd name="connsiteX5" fmla="*/ 316709 w 316801"/>
                  <a:gd name="connsiteY5" fmla="*/ -186 h 244792"/>
                  <a:gd name="connsiteX6" fmla="*/ 128210 w 316801"/>
                  <a:gd name="connsiteY6" fmla="*/ 31247 h 24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801" h="244792">
                    <a:moveTo>
                      <a:pt x="128210" y="31247"/>
                    </a:moveTo>
                    <a:lnTo>
                      <a:pt x="109826" y="56678"/>
                    </a:lnTo>
                    <a:lnTo>
                      <a:pt x="-92" y="244607"/>
                    </a:lnTo>
                    <a:lnTo>
                      <a:pt x="164024" y="244607"/>
                    </a:lnTo>
                    <a:lnTo>
                      <a:pt x="266608" y="69251"/>
                    </a:lnTo>
                    <a:lnTo>
                      <a:pt x="316709" y="-186"/>
                    </a:lnTo>
                    <a:cubicBezTo>
                      <a:pt x="242224" y="-186"/>
                      <a:pt x="194694" y="24103"/>
                      <a:pt x="128210" y="31247"/>
                    </a:cubicBezTo>
                    <a:close/>
                  </a:path>
                </a:pathLst>
              </a:custGeom>
              <a:solidFill>
                <a:srgbClr val="ECA3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2175534" y="3342553"/>
                <a:ext cx="625983" cy="90392"/>
              </a:xfrm>
              <a:custGeom>
                <a:avLst/>
                <a:gdLst>
                  <a:gd name="connsiteX0" fmla="*/ 590074 w 625983"/>
                  <a:gd name="connsiteY0" fmla="*/ 0 h 90392"/>
                  <a:gd name="connsiteX1" fmla="*/ 625983 w 625983"/>
                  <a:gd name="connsiteY1" fmla="*/ 0 h 90392"/>
                  <a:gd name="connsiteX2" fmla="*/ 625983 w 625983"/>
                  <a:gd name="connsiteY2" fmla="*/ 90392 h 90392"/>
                  <a:gd name="connsiteX3" fmla="*/ 590074 w 625983"/>
                  <a:gd name="connsiteY3" fmla="*/ 90392 h 90392"/>
                  <a:gd name="connsiteX4" fmla="*/ 35909 w 625983"/>
                  <a:gd name="connsiteY4" fmla="*/ 90392 h 90392"/>
                  <a:gd name="connsiteX5" fmla="*/ 0 w 625983"/>
                  <a:gd name="connsiteY5" fmla="*/ 90392 h 90392"/>
                  <a:gd name="connsiteX6" fmla="*/ 0 w 625983"/>
                  <a:gd name="connsiteY6" fmla="*/ 0 h 90392"/>
                  <a:gd name="connsiteX7" fmla="*/ 35909 w 625983"/>
                  <a:gd name="connsiteY7" fmla="*/ 0 h 9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5983" h="90392">
                    <a:moveTo>
                      <a:pt x="590074" y="0"/>
                    </a:moveTo>
                    <a:cubicBezTo>
                      <a:pt x="609906" y="0"/>
                      <a:pt x="625983" y="0"/>
                      <a:pt x="625983" y="0"/>
                    </a:cubicBezTo>
                    <a:lnTo>
                      <a:pt x="625983" y="90392"/>
                    </a:lnTo>
                    <a:cubicBezTo>
                      <a:pt x="625983" y="90392"/>
                      <a:pt x="609906" y="90392"/>
                      <a:pt x="590074" y="90392"/>
                    </a:cubicBezTo>
                    <a:lnTo>
                      <a:pt x="35909" y="90392"/>
                    </a:lnTo>
                    <a:cubicBezTo>
                      <a:pt x="16077" y="90392"/>
                      <a:pt x="0" y="90392"/>
                      <a:pt x="0" y="90392"/>
                    </a:cubicBezTo>
                    <a:lnTo>
                      <a:pt x="0" y="0"/>
                    </a:lnTo>
                    <a:cubicBezTo>
                      <a:pt x="0" y="0"/>
                      <a:pt x="16077" y="0"/>
                      <a:pt x="3590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2242920" y="4005981"/>
                <a:ext cx="451599" cy="728853"/>
              </a:xfrm>
              <a:custGeom>
                <a:avLst/>
                <a:gdLst>
                  <a:gd name="connsiteX0" fmla="*/ 405101 w 451599"/>
                  <a:gd name="connsiteY0" fmla="*/ 584554 h 728853"/>
                  <a:gd name="connsiteX1" fmla="*/ 271180 w 451599"/>
                  <a:gd name="connsiteY1" fmla="*/ 641704 h 728853"/>
                  <a:gd name="connsiteX2" fmla="*/ 271656 w 451599"/>
                  <a:gd name="connsiteY2" fmla="*/ 728667 h 728853"/>
                  <a:gd name="connsiteX3" fmla="*/ 194027 w 451599"/>
                  <a:gd name="connsiteY3" fmla="*/ 728667 h 728853"/>
                  <a:gd name="connsiteX4" fmla="*/ 193551 w 451599"/>
                  <a:gd name="connsiteY4" fmla="*/ 643990 h 728853"/>
                  <a:gd name="connsiteX5" fmla="*/ 83918 w 451599"/>
                  <a:gd name="connsiteY5" fmla="*/ 624464 h 728853"/>
                  <a:gd name="connsiteX6" fmla="*/ -92 w 451599"/>
                  <a:gd name="connsiteY6" fmla="*/ 583125 h 728853"/>
                  <a:gd name="connsiteX7" fmla="*/ 42008 w 451599"/>
                  <a:gd name="connsiteY7" fmla="*/ 487875 h 728853"/>
                  <a:gd name="connsiteX8" fmla="*/ 111255 w 451599"/>
                  <a:gd name="connsiteY8" fmla="*/ 523880 h 728853"/>
                  <a:gd name="connsiteX9" fmla="*/ 192980 w 451599"/>
                  <a:gd name="connsiteY9" fmla="*/ 542073 h 728853"/>
                  <a:gd name="connsiteX10" fmla="*/ 191932 w 451599"/>
                  <a:gd name="connsiteY10" fmla="*/ 413104 h 728853"/>
                  <a:gd name="connsiteX11" fmla="*/ 98492 w 451599"/>
                  <a:gd name="connsiteY11" fmla="*/ 384529 h 728853"/>
                  <a:gd name="connsiteX12" fmla="*/ 34579 w 451599"/>
                  <a:gd name="connsiteY12" fmla="*/ 336904 h 728853"/>
                  <a:gd name="connsiteX13" fmla="*/ 8480 w 451599"/>
                  <a:gd name="connsiteY13" fmla="*/ 253560 h 728853"/>
                  <a:gd name="connsiteX14" fmla="*/ 54772 w 451599"/>
                  <a:gd name="connsiteY14" fmla="*/ 142689 h 728853"/>
                  <a:gd name="connsiteX15" fmla="*/ 189932 w 451599"/>
                  <a:gd name="connsiteY15" fmla="*/ 85539 h 728853"/>
                  <a:gd name="connsiteX16" fmla="*/ 189932 w 451599"/>
                  <a:gd name="connsiteY16" fmla="*/ -186 h 728853"/>
                  <a:gd name="connsiteX17" fmla="*/ 267560 w 451599"/>
                  <a:gd name="connsiteY17" fmla="*/ -186 h 728853"/>
                  <a:gd name="connsiteX18" fmla="*/ 268037 w 451599"/>
                  <a:gd name="connsiteY18" fmla="*/ 84301 h 728853"/>
                  <a:gd name="connsiteX19" fmla="*/ 425866 w 451599"/>
                  <a:gd name="connsiteY19" fmla="*/ 130783 h 728853"/>
                  <a:gd name="connsiteX20" fmla="*/ 387766 w 451599"/>
                  <a:gd name="connsiteY20" fmla="*/ 226033 h 728853"/>
                  <a:gd name="connsiteX21" fmla="*/ 268799 w 451599"/>
                  <a:gd name="connsiteY21" fmla="*/ 186409 h 728853"/>
                  <a:gd name="connsiteX22" fmla="*/ 269561 w 451599"/>
                  <a:gd name="connsiteY22" fmla="*/ 318425 h 728853"/>
                  <a:gd name="connsiteX23" fmla="*/ 361763 w 451599"/>
                  <a:gd name="connsiteY23" fmla="*/ 346143 h 728853"/>
                  <a:gd name="connsiteX24" fmla="*/ 425294 w 451599"/>
                  <a:gd name="connsiteY24" fmla="*/ 393197 h 728853"/>
                  <a:gd name="connsiteX25" fmla="*/ 451393 w 451599"/>
                  <a:gd name="connsiteY25" fmla="*/ 475683 h 728853"/>
                  <a:gd name="connsiteX26" fmla="*/ 405101 w 451599"/>
                  <a:gd name="connsiteY26" fmla="*/ 584554 h 728853"/>
                  <a:gd name="connsiteX27" fmla="*/ 148688 w 451599"/>
                  <a:gd name="connsiteY27" fmla="*/ 278230 h 728853"/>
                  <a:gd name="connsiteX28" fmla="*/ 191456 w 451599"/>
                  <a:gd name="connsiteY28" fmla="*/ 298994 h 728853"/>
                  <a:gd name="connsiteX29" fmla="*/ 190789 w 451599"/>
                  <a:gd name="connsiteY29" fmla="*/ 188790 h 728853"/>
                  <a:gd name="connsiteX30" fmla="*/ 147450 w 451599"/>
                  <a:gd name="connsiteY30" fmla="*/ 211174 h 728853"/>
                  <a:gd name="connsiteX31" fmla="*/ 133734 w 451599"/>
                  <a:gd name="connsiteY31" fmla="*/ 246512 h 728853"/>
                  <a:gd name="connsiteX32" fmla="*/ 148403 w 451599"/>
                  <a:gd name="connsiteY32" fmla="*/ 278611 h 728853"/>
                  <a:gd name="connsiteX33" fmla="*/ 312328 w 451599"/>
                  <a:gd name="connsiteY33" fmla="*/ 518736 h 728853"/>
                  <a:gd name="connsiteX34" fmla="*/ 326139 w 451599"/>
                  <a:gd name="connsiteY34" fmla="*/ 485303 h 728853"/>
                  <a:gd name="connsiteX35" fmla="*/ 311566 w 451599"/>
                  <a:gd name="connsiteY35" fmla="*/ 453490 h 728853"/>
                  <a:gd name="connsiteX36" fmla="*/ 269846 w 451599"/>
                  <a:gd name="connsiteY36" fmla="*/ 432059 h 728853"/>
                  <a:gd name="connsiteX37" fmla="*/ 270513 w 451599"/>
                  <a:gd name="connsiteY37" fmla="*/ 539215 h 728853"/>
                  <a:gd name="connsiteX38" fmla="*/ 312042 w 451599"/>
                  <a:gd name="connsiteY38" fmla="*/ 519117 h 72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1599" h="728853">
                    <a:moveTo>
                      <a:pt x="405101" y="584554"/>
                    </a:moveTo>
                    <a:cubicBezTo>
                      <a:pt x="374240" y="615034"/>
                      <a:pt x="329597" y="634084"/>
                      <a:pt x="271180" y="641704"/>
                    </a:cubicBezTo>
                    <a:lnTo>
                      <a:pt x="271656" y="728667"/>
                    </a:lnTo>
                    <a:lnTo>
                      <a:pt x="194027" y="728667"/>
                    </a:lnTo>
                    <a:lnTo>
                      <a:pt x="193551" y="643990"/>
                    </a:lnTo>
                    <a:cubicBezTo>
                      <a:pt x="156299" y="642390"/>
                      <a:pt x="119428" y="635817"/>
                      <a:pt x="83918" y="624464"/>
                    </a:cubicBezTo>
                    <a:cubicBezTo>
                      <a:pt x="53753" y="615606"/>
                      <a:pt x="25330" y="601623"/>
                      <a:pt x="-92" y="583125"/>
                    </a:cubicBezTo>
                    <a:lnTo>
                      <a:pt x="42008" y="487875"/>
                    </a:lnTo>
                    <a:cubicBezTo>
                      <a:pt x="63287" y="503058"/>
                      <a:pt x="86604" y="515184"/>
                      <a:pt x="111255" y="523880"/>
                    </a:cubicBezTo>
                    <a:cubicBezTo>
                      <a:pt x="137573" y="533529"/>
                      <a:pt x="165052" y="539644"/>
                      <a:pt x="192980" y="542073"/>
                    </a:cubicBezTo>
                    <a:lnTo>
                      <a:pt x="191932" y="413104"/>
                    </a:lnTo>
                    <a:cubicBezTo>
                      <a:pt x="160052" y="406179"/>
                      <a:pt x="128791" y="396626"/>
                      <a:pt x="98492" y="384529"/>
                    </a:cubicBezTo>
                    <a:cubicBezTo>
                      <a:pt x="73593" y="374156"/>
                      <a:pt x="51638" y="357802"/>
                      <a:pt x="34579" y="336904"/>
                    </a:cubicBezTo>
                    <a:cubicBezTo>
                      <a:pt x="16405" y="313025"/>
                      <a:pt x="7176" y="283535"/>
                      <a:pt x="8480" y="253560"/>
                    </a:cubicBezTo>
                    <a:cubicBezTo>
                      <a:pt x="7757" y="211765"/>
                      <a:pt x="24540" y="171559"/>
                      <a:pt x="54772" y="142689"/>
                    </a:cubicBezTo>
                    <a:cubicBezTo>
                      <a:pt x="85947" y="111762"/>
                      <a:pt x="131001" y="92712"/>
                      <a:pt x="189932" y="85539"/>
                    </a:cubicBezTo>
                    <a:lnTo>
                      <a:pt x="189932" y="-186"/>
                    </a:lnTo>
                    <a:lnTo>
                      <a:pt x="267560" y="-186"/>
                    </a:lnTo>
                    <a:lnTo>
                      <a:pt x="268037" y="84301"/>
                    </a:lnTo>
                    <a:cubicBezTo>
                      <a:pt x="331540" y="89130"/>
                      <a:pt x="384146" y="104618"/>
                      <a:pt x="425866" y="130783"/>
                    </a:cubicBezTo>
                    <a:lnTo>
                      <a:pt x="387766" y="226033"/>
                    </a:lnTo>
                    <a:cubicBezTo>
                      <a:pt x="351228" y="204840"/>
                      <a:pt x="310747" y="191362"/>
                      <a:pt x="268799" y="186409"/>
                    </a:cubicBezTo>
                    <a:lnTo>
                      <a:pt x="269561" y="318425"/>
                    </a:lnTo>
                    <a:cubicBezTo>
                      <a:pt x="301031" y="325007"/>
                      <a:pt x="331883" y="334275"/>
                      <a:pt x="361763" y="346143"/>
                    </a:cubicBezTo>
                    <a:cubicBezTo>
                      <a:pt x="386499" y="356335"/>
                      <a:pt x="408330" y="372509"/>
                      <a:pt x="425294" y="393197"/>
                    </a:cubicBezTo>
                    <a:cubicBezTo>
                      <a:pt x="443420" y="416771"/>
                      <a:pt x="452660" y="445975"/>
                      <a:pt x="451393" y="475683"/>
                    </a:cubicBezTo>
                    <a:cubicBezTo>
                      <a:pt x="451917" y="516860"/>
                      <a:pt x="435124" y="556360"/>
                      <a:pt x="405101" y="584554"/>
                    </a:cubicBezTo>
                    <a:close/>
                    <a:moveTo>
                      <a:pt x="148688" y="278230"/>
                    </a:moveTo>
                    <a:cubicBezTo>
                      <a:pt x="161414" y="287936"/>
                      <a:pt x="175958" y="294994"/>
                      <a:pt x="191456" y="298994"/>
                    </a:cubicBezTo>
                    <a:lnTo>
                      <a:pt x="190789" y="188790"/>
                    </a:lnTo>
                    <a:cubicBezTo>
                      <a:pt x="174444" y="191781"/>
                      <a:pt x="159347" y="199573"/>
                      <a:pt x="147450" y="211174"/>
                    </a:cubicBezTo>
                    <a:cubicBezTo>
                      <a:pt x="138440" y="220708"/>
                      <a:pt x="133515" y="233396"/>
                      <a:pt x="133734" y="246512"/>
                    </a:cubicBezTo>
                    <a:cubicBezTo>
                      <a:pt x="133315" y="258923"/>
                      <a:pt x="138744" y="270810"/>
                      <a:pt x="148403" y="278611"/>
                    </a:cubicBezTo>
                    <a:close/>
                    <a:moveTo>
                      <a:pt x="312328" y="518736"/>
                    </a:moveTo>
                    <a:cubicBezTo>
                      <a:pt x="321358" y="509983"/>
                      <a:pt x="326358" y="497876"/>
                      <a:pt x="326139" y="485303"/>
                    </a:cubicBezTo>
                    <a:cubicBezTo>
                      <a:pt x="326349" y="473035"/>
                      <a:pt x="320996" y="461339"/>
                      <a:pt x="311566" y="453490"/>
                    </a:cubicBezTo>
                    <a:cubicBezTo>
                      <a:pt x="299117" y="443813"/>
                      <a:pt x="284963" y="436535"/>
                      <a:pt x="269846" y="432059"/>
                    </a:cubicBezTo>
                    <a:lnTo>
                      <a:pt x="270513" y="539215"/>
                    </a:lnTo>
                    <a:cubicBezTo>
                      <a:pt x="285963" y="536519"/>
                      <a:pt x="300345" y="529557"/>
                      <a:pt x="312042" y="519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</p:grpSp>
        <p:grpSp>
          <p:nvGrpSpPr>
            <p:cNvPr id="833" name="组合 832"/>
            <p:cNvGrpSpPr/>
            <p:nvPr/>
          </p:nvGrpSpPr>
          <p:grpSpPr>
            <a:xfrm>
              <a:off x="4798667" y="1302175"/>
              <a:ext cx="2995422" cy="4116136"/>
              <a:chOff x="1390650" y="2562073"/>
              <a:chExt cx="2708125" cy="3721350"/>
            </a:xfrm>
          </p:grpSpPr>
          <p:sp>
            <p:nvSpPr>
              <p:cNvPr id="892" name="任意多边形: 形状 891"/>
              <p:cNvSpPr/>
              <p:nvPr/>
            </p:nvSpPr>
            <p:spPr>
              <a:xfrm>
                <a:off x="1390650" y="2789763"/>
                <a:ext cx="2708125" cy="3493660"/>
              </a:xfrm>
              <a:custGeom>
                <a:avLst/>
                <a:gdLst>
                  <a:gd name="connsiteX0" fmla="*/ 2544996 w 2583193"/>
                  <a:gd name="connsiteY0" fmla="*/ 0 h 3493660"/>
                  <a:gd name="connsiteX1" fmla="*/ 2583194 w 2583193"/>
                  <a:gd name="connsiteY1" fmla="*/ 0 h 3493660"/>
                  <a:gd name="connsiteX2" fmla="*/ 2583194 w 2583193"/>
                  <a:gd name="connsiteY2" fmla="*/ 3493661 h 3493660"/>
                  <a:gd name="connsiteX3" fmla="*/ 2544996 w 2583193"/>
                  <a:gd name="connsiteY3" fmla="*/ 3493661 h 3493660"/>
                  <a:gd name="connsiteX4" fmla="*/ 38199 w 2583193"/>
                  <a:gd name="connsiteY4" fmla="*/ 3493661 h 3493660"/>
                  <a:gd name="connsiteX5" fmla="*/ 0 w 2583193"/>
                  <a:gd name="connsiteY5" fmla="*/ 3493661 h 3493660"/>
                  <a:gd name="connsiteX6" fmla="*/ 0 w 2583193"/>
                  <a:gd name="connsiteY6" fmla="*/ 0 h 3493660"/>
                  <a:gd name="connsiteX7" fmla="*/ 38199 w 2583193"/>
                  <a:gd name="connsiteY7" fmla="*/ 0 h 349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3193" h="3493660">
                    <a:moveTo>
                      <a:pt x="2544996" y="0"/>
                    </a:moveTo>
                    <a:cubicBezTo>
                      <a:pt x="2566092" y="0"/>
                      <a:pt x="2583194" y="0"/>
                      <a:pt x="2583194" y="0"/>
                    </a:cubicBezTo>
                    <a:lnTo>
                      <a:pt x="2583194" y="3493661"/>
                    </a:lnTo>
                    <a:cubicBezTo>
                      <a:pt x="2583194" y="3493661"/>
                      <a:pt x="2566092" y="3493661"/>
                      <a:pt x="2544996" y="3493661"/>
                    </a:cubicBezTo>
                    <a:lnTo>
                      <a:pt x="38199" y="3493661"/>
                    </a:lnTo>
                    <a:cubicBezTo>
                      <a:pt x="17102" y="3493661"/>
                      <a:pt x="0" y="3493661"/>
                      <a:pt x="0" y="3493661"/>
                    </a:cubicBezTo>
                    <a:lnTo>
                      <a:pt x="0" y="0"/>
                    </a:lnTo>
                    <a:cubicBezTo>
                      <a:pt x="0" y="0"/>
                      <a:pt x="17102" y="0"/>
                      <a:pt x="38199" y="0"/>
                    </a:cubicBezTo>
                    <a:close/>
                  </a:path>
                </a:pathLst>
              </a:custGeom>
              <a:solidFill>
                <a:srgbClr val="6343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1737905" y="3095436"/>
                <a:ext cx="2244416" cy="3060949"/>
              </a:xfrm>
              <a:custGeom>
                <a:avLst/>
                <a:gdLst>
                  <a:gd name="connsiteX0" fmla="*/ 2544996 w 2583193"/>
                  <a:gd name="connsiteY0" fmla="*/ 0 h 3493660"/>
                  <a:gd name="connsiteX1" fmla="*/ 2583194 w 2583193"/>
                  <a:gd name="connsiteY1" fmla="*/ 0 h 3493660"/>
                  <a:gd name="connsiteX2" fmla="*/ 2583194 w 2583193"/>
                  <a:gd name="connsiteY2" fmla="*/ 3493661 h 3493660"/>
                  <a:gd name="connsiteX3" fmla="*/ 2544996 w 2583193"/>
                  <a:gd name="connsiteY3" fmla="*/ 3493661 h 3493660"/>
                  <a:gd name="connsiteX4" fmla="*/ 38198 w 2583193"/>
                  <a:gd name="connsiteY4" fmla="*/ 3493661 h 3493660"/>
                  <a:gd name="connsiteX5" fmla="*/ 0 w 2583193"/>
                  <a:gd name="connsiteY5" fmla="*/ 3493661 h 3493660"/>
                  <a:gd name="connsiteX6" fmla="*/ 0 w 2583193"/>
                  <a:gd name="connsiteY6" fmla="*/ 0 h 3493660"/>
                  <a:gd name="connsiteX7" fmla="*/ 38198 w 2583193"/>
                  <a:gd name="connsiteY7" fmla="*/ 0 h 349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3193" h="3493660">
                    <a:moveTo>
                      <a:pt x="2544996" y="0"/>
                    </a:moveTo>
                    <a:cubicBezTo>
                      <a:pt x="2566092" y="0"/>
                      <a:pt x="2583194" y="0"/>
                      <a:pt x="2583194" y="0"/>
                    </a:cubicBezTo>
                    <a:lnTo>
                      <a:pt x="2583194" y="3493661"/>
                    </a:lnTo>
                    <a:cubicBezTo>
                      <a:pt x="2583194" y="3493661"/>
                      <a:pt x="2566092" y="3493661"/>
                      <a:pt x="2544996" y="3493661"/>
                    </a:cubicBezTo>
                    <a:lnTo>
                      <a:pt x="38198" y="3493661"/>
                    </a:lnTo>
                    <a:cubicBezTo>
                      <a:pt x="17102" y="3493661"/>
                      <a:pt x="0" y="3493661"/>
                      <a:pt x="0" y="3493661"/>
                    </a:cubicBezTo>
                    <a:lnTo>
                      <a:pt x="0" y="0"/>
                    </a:lnTo>
                    <a:cubicBezTo>
                      <a:pt x="0" y="0"/>
                      <a:pt x="17102" y="0"/>
                      <a:pt x="38198" y="0"/>
                    </a:cubicBezTo>
                    <a:close/>
                  </a:path>
                </a:pathLst>
              </a:custGeom>
              <a:solidFill>
                <a:srgbClr val="AE96FE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 rot="5400000">
                <a:off x="1244936" y="3429585"/>
                <a:ext cx="3060949" cy="2244415"/>
              </a:xfrm>
              <a:custGeom>
                <a:avLst/>
                <a:gdLst>
                  <a:gd name="connsiteX0" fmla="*/ 3132757 w 3154881"/>
                  <a:gd name="connsiteY0" fmla="*/ -598 h 2244415"/>
                  <a:gd name="connsiteX1" fmla="*/ 3153806 w 3154881"/>
                  <a:gd name="connsiteY1" fmla="*/ -598 h 2244415"/>
                  <a:gd name="connsiteX2" fmla="*/ 3153806 w 3154881"/>
                  <a:gd name="connsiteY2" fmla="*/ 2243817 h 2244415"/>
                  <a:gd name="connsiteX3" fmla="*/ 3132757 w 3154881"/>
                  <a:gd name="connsiteY3" fmla="*/ 2243817 h 2244415"/>
                  <a:gd name="connsiteX4" fmla="*/ 19972 w 3154881"/>
                  <a:gd name="connsiteY4" fmla="*/ 2243817 h 2244415"/>
                  <a:gd name="connsiteX5" fmla="*/ -1076 w 3154881"/>
                  <a:gd name="connsiteY5" fmla="*/ 2243817 h 2244415"/>
                  <a:gd name="connsiteX6" fmla="*/ -1076 w 3154881"/>
                  <a:gd name="connsiteY6" fmla="*/ -598 h 2244415"/>
                  <a:gd name="connsiteX7" fmla="*/ 19972 w 3154881"/>
                  <a:gd name="connsiteY7" fmla="*/ -598 h 224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4881" h="2244415">
                    <a:moveTo>
                      <a:pt x="3132757" y="-598"/>
                    </a:moveTo>
                    <a:cubicBezTo>
                      <a:pt x="3144382" y="-598"/>
                      <a:pt x="3153806" y="-598"/>
                      <a:pt x="3153806" y="-598"/>
                    </a:cubicBezTo>
                    <a:lnTo>
                      <a:pt x="3153806" y="2243817"/>
                    </a:lnTo>
                    <a:cubicBezTo>
                      <a:pt x="3153806" y="2243817"/>
                      <a:pt x="3144382" y="2243817"/>
                      <a:pt x="3132757" y="2243817"/>
                    </a:cubicBezTo>
                    <a:lnTo>
                      <a:pt x="19972" y="2243817"/>
                    </a:lnTo>
                    <a:cubicBezTo>
                      <a:pt x="8347" y="2243817"/>
                      <a:pt x="-1076" y="2243817"/>
                      <a:pt x="-1076" y="2243817"/>
                    </a:cubicBezTo>
                    <a:lnTo>
                      <a:pt x="-1076" y="-598"/>
                    </a:lnTo>
                    <a:cubicBezTo>
                      <a:pt x="-1076" y="-598"/>
                      <a:pt x="8347" y="-598"/>
                      <a:pt x="19972" y="-598"/>
                    </a:cubicBezTo>
                    <a:close/>
                  </a:path>
                </a:pathLst>
              </a:custGeom>
              <a:solidFill>
                <a:srgbClr val="E8E1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 rot="5400000">
                <a:off x="1160941" y="3356144"/>
                <a:ext cx="3059595" cy="2244415"/>
              </a:xfrm>
              <a:custGeom>
                <a:avLst/>
                <a:gdLst>
                  <a:gd name="connsiteX0" fmla="*/ 3132758 w 3154881"/>
                  <a:gd name="connsiteY0" fmla="*/ -598 h 2244415"/>
                  <a:gd name="connsiteX1" fmla="*/ 3153806 w 3154881"/>
                  <a:gd name="connsiteY1" fmla="*/ -598 h 2244415"/>
                  <a:gd name="connsiteX2" fmla="*/ 3153806 w 3154881"/>
                  <a:gd name="connsiteY2" fmla="*/ 2243817 h 2244415"/>
                  <a:gd name="connsiteX3" fmla="*/ 3132758 w 3154881"/>
                  <a:gd name="connsiteY3" fmla="*/ 2243817 h 2244415"/>
                  <a:gd name="connsiteX4" fmla="*/ 19972 w 3154881"/>
                  <a:gd name="connsiteY4" fmla="*/ 2243817 h 2244415"/>
                  <a:gd name="connsiteX5" fmla="*/ -1076 w 3154881"/>
                  <a:gd name="connsiteY5" fmla="*/ 2243817 h 2244415"/>
                  <a:gd name="connsiteX6" fmla="*/ -1076 w 3154881"/>
                  <a:gd name="connsiteY6" fmla="*/ -598 h 2244415"/>
                  <a:gd name="connsiteX7" fmla="*/ 19972 w 3154881"/>
                  <a:gd name="connsiteY7" fmla="*/ -598 h 2244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4881" h="2244415">
                    <a:moveTo>
                      <a:pt x="3132758" y="-598"/>
                    </a:moveTo>
                    <a:cubicBezTo>
                      <a:pt x="3144382" y="-598"/>
                      <a:pt x="3153806" y="-598"/>
                      <a:pt x="3153806" y="-598"/>
                    </a:cubicBezTo>
                    <a:lnTo>
                      <a:pt x="3153806" y="2243817"/>
                    </a:lnTo>
                    <a:cubicBezTo>
                      <a:pt x="3153806" y="2243817"/>
                      <a:pt x="3144382" y="2243817"/>
                      <a:pt x="3132758" y="2243817"/>
                    </a:cubicBezTo>
                    <a:lnTo>
                      <a:pt x="19972" y="2243817"/>
                    </a:lnTo>
                    <a:cubicBezTo>
                      <a:pt x="8348" y="2243817"/>
                      <a:pt x="-1076" y="2243817"/>
                      <a:pt x="-1076" y="2243817"/>
                    </a:cubicBezTo>
                    <a:lnTo>
                      <a:pt x="-1076" y="-598"/>
                    </a:lnTo>
                    <a:cubicBezTo>
                      <a:pt x="-1076" y="-598"/>
                      <a:pt x="8347" y="-598"/>
                      <a:pt x="19972" y="-5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6" name="矩形: 圆顶角 895"/>
              <p:cNvSpPr/>
              <p:nvPr/>
            </p:nvSpPr>
            <p:spPr>
              <a:xfrm>
                <a:off x="1981399" y="2562073"/>
                <a:ext cx="1418650" cy="385127"/>
              </a:xfrm>
              <a:prstGeom prst="round2SameRect">
                <a:avLst>
                  <a:gd name="adj1" fmla="val 48264"/>
                  <a:gd name="adj2" fmla="val 0"/>
                </a:avLst>
              </a:prstGeom>
              <a:solidFill>
                <a:srgbClr val="AE96FE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2584839" y="2641527"/>
                <a:ext cx="211740" cy="211740"/>
              </a:xfrm>
              <a:custGeom>
                <a:avLst/>
                <a:gdLst>
                  <a:gd name="connsiteX0" fmla="*/ 104794 w 211740"/>
                  <a:gd name="connsiteY0" fmla="*/ -598 h 211740"/>
                  <a:gd name="connsiteX1" fmla="*/ -1076 w 211740"/>
                  <a:gd name="connsiteY1" fmla="*/ 105272 h 211740"/>
                  <a:gd name="connsiteX2" fmla="*/ 104794 w 211740"/>
                  <a:gd name="connsiteY2" fmla="*/ 211142 h 211740"/>
                  <a:gd name="connsiteX3" fmla="*/ 210665 w 211740"/>
                  <a:gd name="connsiteY3" fmla="*/ 105302 h 211740"/>
                  <a:gd name="connsiteX4" fmla="*/ 104824 w 211740"/>
                  <a:gd name="connsiteY4" fmla="*/ -598 h 211740"/>
                  <a:gd name="connsiteX5" fmla="*/ 104794 w 211740"/>
                  <a:gd name="connsiteY5" fmla="*/ -598 h 211740"/>
                  <a:gd name="connsiteX6" fmla="*/ 104794 w 211740"/>
                  <a:gd name="connsiteY6" fmla="*/ 158312 h 211740"/>
                  <a:gd name="connsiteX7" fmla="*/ 51844 w 211740"/>
                  <a:gd name="connsiteY7" fmla="*/ 105362 h 211740"/>
                  <a:gd name="connsiteX8" fmla="*/ 104794 w 211740"/>
                  <a:gd name="connsiteY8" fmla="*/ 52412 h 211740"/>
                  <a:gd name="connsiteX9" fmla="*/ 157744 w 211740"/>
                  <a:gd name="connsiteY9" fmla="*/ 105302 h 211740"/>
                  <a:gd name="connsiteX10" fmla="*/ 104794 w 211740"/>
                  <a:gd name="connsiteY10" fmla="*/ 158222 h 211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740" h="211740">
                    <a:moveTo>
                      <a:pt x="104794" y="-598"/>
                    </a:moveTo>
                    <a:cubicBezTo>
                      <a:pt x="46327" y="-598"/>
                      <a:pt x="-1076" y="46802"/>
                      <a:pt x="-1076" y="105272"/>
                    </a:cubicBezTo>
                    <a:cubicBezTo>
                      <a:pt x="-1076" y="163742"/>
                      <a:pt x="46327" y="211142"/>
                      <a:pt x="104794" y="211142"/>
                    </a:cubicBezTo>
                    <a:cubicBezTo>
                      <a:pt x="163262" y="211142"/>
                      <a:pt x="210635" y="163760"/>
                      <a:pt x="210665" y="105302"/>
                    </a:cubicBezTo>
                    <a:cubicBezTo>
                      <a:pt x="210695" y="46832"/>
                      <a:pt x="163292" y="-580"/>
                      <a:pt x="104824" y="-598"/>
                    </a:cubicBezTo>
                    <a:cubicBezTo>
                      <a:pt x="104824" y="-598"/>
                      <a:pt x="104794" y="-598"/>
                      <a:pt x="104794" y="-598"/>
                    </a:cubicBezTo>
                    <a:close/>
                    <a:moveTo>
                      <a:pt x="104794" y="158312"/>
                    </a:moveTo>
                    <a:cubicBezTo>
                      <a:pt x="75561" y="158312"/>
                      <a:pt x="51844" y="134605"/>
                      <a:pt x="51844" y="105362"/>
                    </a:cubicBezTo>
                    <a:cubicBezTo>
                      <a:pt x="51844" y="76120"/>
                      <a:pt x="75561" y="52412"/>
                      <a:pt x="104794" y="52412"/>
                    </a:cubicBezTo>
                    <a:cubicBezTo>
                      <a:pt x="134028" y="52412"/>
                      <a:pt x="157714" y="76081"/>
                      <a:pt x="157744" y="105302"/>
                    </a:cubicBezTo>
                    <a:cubicBezTo>
                      <a:pt x="157714" y="134533"/>
                      <a:pt x="134028" y="158222"/>
                      <a:pt x="104794" y="158222"/>
                    </a:cubicBezTo>
                    <a:close/>
                  </a:path>
                </a:pathLst>
              </a:custGeom>
              <a:solidFill>
                <a:schemeClr val="bg1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1695570" y="3244996"/>
                <a:ext cx="529351" cy="529351"/>
              </a:xfrm>
              <a:custGeom>
                <a:avLst/>
                <a:gdLst>
                  <a:gd name="connsiteX0" fmla="*/ 508034 w 529351"/>
                  <a:gd name="connsiteY0" fmla="*/ 0 h 529351"/>
                  <a:gd name="connsiteX1" fmla="*/ 529352 w 529351"/>
                  <a:gd name="connsiteY1" fmla="*/ 0 h 529351"/>
                  <a:gd name="connsiteX2" fmla="*/ 529352 w 529351"/>
                  <a:gd name="connsiteY2" fmla="*/ 529352 h 529351"/>
                  <a:gd name="connsiteX3" fmla="*/ 508034 w 529351"/>
                  <a:gd name="connsiteY3" fmla="*/ 529352 h 529351"/>
                  <a:gd name="connsiteX4" fmla="*/ 21318 w 529351"/>
                  <a:gd name="connsiteY4" fmla="*/ 529352 h 529351"/>
                  <a:gd name="connsiteX5" fmla="*/ 0 w 529351"/>
                  <a:gd name="connsiteY5" fmla="*/ 529352 h 529351"/>
                  <a:gd name="connsiteX6" fmla="*/ 0 w 529351"/>
                  <a:gd name="connsiteY6" fmla="*/ 0 h 529351"/>
                  <a:gd name="connsiteX7" fmla="*/ 21318 w 529351"/>
                  <a:gd name="connsiteY7" fmla="*/ 0 h 52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51" h="529351">
                    <a:moveTo>
                      <a:pt x="508034" y="0"/>
                    </a:moveTo>
                    <a:cubicBezTo>
                      <a:pt x="519807" y="0"/>
                      <a:pt x="529352" y="0"/>
                      <a:pt x="529352" y="0"/>
                    </a:cubicBezTo>
                    <a:lnTo>
                      <a:pt x="529352" y="529352"/>
                    </a:lnTo>
                    <a:cubicBezTo>
                      <a:pt x="529352" y="529352"/>
                      <a:pt x="519807" y="529352"/>
                      <a:pt x="508034" y="529352"/>
                    </a:cubicBezTo>
                    <a:lnTo>
                      <a:pt x="21318" y="529352"/>
                    </a:lnTo>
                    <a:cubicBezTo>
                      <a:pt x="9544" y="529352"/>
                      <a:pt x="0" y="529352"/>
                      <a:pt x="0" y="529352"/>
                    </a:cubicBezTo>
                    <a:lnTo>
                      <a:pt x="0" y="0"/>
                    </a:lnTo>
                    <a:cubicBezTo>
                      <a:pt x="0" y="0"/>
                      <a:pt x="9544" y="0"/>
                      <a:pt x="21318" y="0"/>
                    </a:cubicBezTo>
                    <a:close/>
                  </a:path>
                </a:pathLst>
              </a:custGeom>
              <a:solidFill>
                <a:srgbClr val="E8E1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774966" y="3176185"/>
                <a:ext cx="571687" cy="455233"/>
              </a:xfrm>
              <a:custGeom>
                <a:avLst/>
                <a:gdLst>
                  <a:gd name="connsiteX0" fmla="*/ 0 w 571687"/>
                  <a:gd name="connsiteY0" fmla="*/ 275245 h 455233"/>
                  <a:gd name="connsiteX1" fmla="*/ 201157 w 571687"/>
                  <a:gd name="connsiteY1" fmla="*/ 455233 h 455233"/>
                  <a:gd name="connsiteX2" fmla="*/ 571688 w 571687"/>
                  <a:gd name="connsiteY2" fmla="*/ 0 h 455233"/>
                  <a:gd name="connsiteX3" fmla="*/ 190573 w 571687"/>
                  <a:gd name="connsiteY3" fmla="*/ 328165 h 455233"/>
                  <a:gd name="connsiteX4" fmla="*/ 0 w 571687"/>
                  <a:gd name="connsiteY4" fmla="*/ 275245 h 45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687" h="455233">
                    <a:moveTo>
                      <a:pt x="0" y="275245"/>
                    </a:moveTo>
                    <a:lnTo>
                      <a:pt x="201157" y="455233"/>
                    </a:lnTo>
                    <a:lnTo>
                      <a:pt x="571688" y="0"/>
                    </a:lnTo>
                    <a:lnTo>
                      <a:pt x="190573" y="328165"/>
                    </a:lnTo>
                    <a:lnTo>
                      <a:pt x="0" y="275245"/>
                    </a:lnTo>
                    <a:close/>
                  </a:path>
                </a:pathLst>
              </a:custGeom>
              <a:solidFill>
                <a:srgbClr val="7165B1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2426049" y="3319085"/>
                <a:ext cx="635221" cy="137622"/>
              </a:xfrm>
              <a:custGeom>
                <a:avLst/>
                <a:gdLst>
                  <a:gd name="connsiteX0" fmla="*/ 615733 w 635221"/>
                  <a:gd name="connsiteY0" fmla="*/ 0 h 137622"/>
                  <a:gd name="connsiteX1" fmla="*/ 635222 w 635221"/>
                  <a:gd name="connsiteY1" fmla="*/ 0 h 137622"/>
                  <a:gd name="connsiteX2" fmla="*/ 635222 w 635221"/>
                  <a:gd name="connsiteY2" fmla="*/ 137622 h 137622"/>
                  <a:gd name="connsiteX3" fmla="*/ 615733 w 635221"/>
                  <a:gd name="connsiteY3" fmla="*/ 137622 h 137622"/>
                  <a:gd name="connsiteX4" fmla="*/ 19489 w 635221"/>
                  <a:gd name="connsiteY4" fmla="*/ 137622 h 137622"/>
                  <a:gd name="connsiteX5" fmla="*/ 0 w 635221"/>
                  <a:gd name="connsiteY5" fmla="*/ 137622 h 137622"/>
                  <a:gd name="connsiteX6" fmla="*/ 0 w 635221"/>
                  <a:gd name="connsiteY6" fmla="*/ 0 h 137622"/>
                  <a:gd name="connsiteX7" fmla="*/ 19489 w 635221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221" h="137622">
                    <a:moveTo>
                      <a:pt x="615733" y="0"/>
                    </a:moveTo>
                    <a:cubicBezTo>
                      <a:pt x="626496" y="0"/>
                      <a:pt x="635222" y="0"/>
                      <a:pt x="635222" y="0"/>
                    </a:cubicBezTo>
                    <a:lnTo>
                      <a:pt x="635222" y="137622"/>
                    </a:lnTo>
                    <a:cubicBezTo>
                      <a:pt x="635222" y="137622"/>
                      <a:pt x="626496" y="137622"/>
                      <a:pt x="615733" y="137622"/>
                    </a:cubicBezTo>
                    <a:lnTo>
                      <a:pt x="19489" y="137622"/>
                    </a:lnTo>
                    <a:cubicBezTo>
                      <a:pt x="8726" y="137622"/>
                      <a:pt x="0" y="137622"/>
                      <a:pt x="0" y="137622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2426049" y="3583776"/>
                <a:ext cx="1196325" cy="137622"/>
              </a:xfrm>
              <a:custGeom>
                <a:avLst/>
                <a:gdLst>
                  <a:gd name="connsiteX0" fmla="*/ 1176837 w 1196325"/>
                  <a:gd name="connsiteY0" fmla="*/ 0 h 137622"/>
                  <a:gd name="connsiteX1" fmla="*/ 1196326 w 1196325"/>
                  <a:gd name="connsiteY1" fmla="*/ 0 h 137622"/>
                  <a:gd name="connsiteX2" fmla="*/ 1196326 w 1196325"/>
                  <a:gd name="connsiteY2" fmla="*/ 137622 h 137622"/>
                  <a:gd name="connsiteX3" fmla="*/ 1176837 w 1196325"/>
                  <a:gd name="connsiteY3" fmla="*/ 137622 h 137622"/>
                  <a:gd name="connsiteX4" fmla="*/ 19489 w 1196325"/>
                  <a:gd name="connsiteY4" fmla="*/ 137622 h 137622"/>
                  <a:gd name="connsiteX5" fmla="*/ 0 w 1196325"/>
                  <a:gd name="connsiteY5" fmla="*/ 137622 h 137622"/>
                  <a:gd name="connsiteX6" fmla="*/ 0 w 1196325"/>
                  <a:gd name="connsiteY6" fmla="*/ 0 h 137622"/>
                  <a:gd name="connsiteX7" fmla="*/ 19489 w 1196325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325" h="137622">
                    <a:moveTo>
                      <a:pt x="1176837" y="0"/>
                    </a:moveTo>
                    <a:cubicBezTo>
                      <a:pt x="1187600" y="0"/>
                      <a:pt x="1196326" y="0"/>
                      <a:pt x="1196326" y="0"/>
                    </a:cubicBezTo>
                    <a:lnTo>
                      <a:pt x="1196326" y="137622"/>
                    </a:lnTo>
                    <a:cubicBezTo>
                      <a:pt x="1196326" y="137622"/>
                      <a:pt x="1187600" y="137622"/>
                      <a:pt x="1176837" y="137622"/>
                    </a:cubicBezTo>
                    <a:lnTo>
                      <a:pt x="19489" y="137622"/>
                    </a:lnTo>
                    <a:cubicBezTo>
                      <a:pt x="8726" y="137622"/>
                      <a:pt x="0" y="137622"/>
                      <a:pt x="0" y="137622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695570" y="4102513"/>
                <a:ext cx="529351" cy="529351"/>
              </a:xfrm>
              <a:custGeom>
                <a:avLst/>
                <a:gdLst>
                  <a:gd name="connsiteX0" fmla="*/ 508034 w 529351"/>
                  <a:gd name="connsiteY0" fmla="*/ 0 h 529351"/>
                  <a:gd name="connsiteX1" fmla="*/ 529352 w 529351"/>
                  <a:gd name="connsiteY1" fmla="*/ 0 h 529351"/>
                  <a:gd name="connsiteX2" fmla="*/ 529352 w 529351"/>
                  <a:gd name="connsiteY2" fmla="*/ 529352 h 529351"/>
                  <a:gd name="connsiteX3" fmla="*/ 508034 w 529351"/>
                  <a:gd name="connsiteY3" fmla="*/ 529352 h 529351"/>
                  <a:gd name="connsiteX4" fmla="*/ 21318 w 529351"/>
                  <a:gd name="connsiteY4" fmla="*/ 529352 h 529351"/>
                  <a:gd name="connsiteX5" fmla="*/ 0 w 529351"/>
                  <a:gd name="connsiteY5" fmla="*/ 529352 h 529351"/>
                  <a:gd name="connsiteX6" fmla="*/ 0 w 529351"/>
                  <a:gd name="connsiteY6" fmla="*/ 0 h 529351"/>
                  <a:gd name="connsiteX7" fmla="*/ 21318 w 529351"/>
                  <a:gd name="connsiteY7" fmla="*/ 0 h 52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51" h="529351">
                    <a:moveTo>
                      <a:pt x="508034" y="0"/>
                    </a:moveTo>
                    <a:cubicBezTo>
                      <a:pt x="519807" y="0"/>
                      <a:pt x="529352" y="0"/>
                      <a:pt x="529352" y="0"/>
                    </a:cubicBezTo>
                    <a:lnTo>
                      <a:pt x="529352" y="529352"/>
                    </a:lnTo>
                    <a:cubicBezTo>
                      <a:pt x="529352" y="529352"/>
                      <a:pt x="519807" y="529352"/>
                      <a:pt x="508034" y="529352"/>
                    </a:cubicBezTo>
                    <a:lnTo>
                      <a:pt x="21318" y="529352"/>
                    </a:lnTo>
                    <a:cubicBezTo>
                      <a:pt x="9544" y="529352"/>
                      <a:pt x="0" y="529352"/>
                      <a:pt x="0" y="529352"/>
                    </a:cubicBezTo>
                    <a:lnTo>
                      <a:pt x="0" y="0"/>
                    </a:lnTo>
                    <a:cubicBezTo>
                      <a:pt x="0" y="0"/>
                      <a:pt x="9544" y="0"/>
                      <a:pt x="21318" y="0"/>
                    </a:cubicBezTo>
                    <a:close/>
                  </a:path>
                </a:pathLst>
              </a:custGeom>
              <a:solidFill>
                <a:srgbClr val="E8E1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774966" y="4033702"/>
                <a:ext cx="571687" cy="455233"/>
              </a:xfrm>
              <a:custGeom>
                <a:avLst/>
                <a:gdLst>
                  <a:gd name="connsiteX0" fmla="*/ 0 w 571687"/>
                  <a:gd name="connsiteY0" fmla="*/ 275275 h 455233"/>
                  <a:gd name="connsiteX1" fmla="*/ 201157 w 571687"/>
                  <a:gd name="connsiteY1" fmla="*/ 455233 h 455233"/>
                  <a:gd name="connsiteX2" fmla="*/ 571688 w 571687"/>
                  <a:gd name="connsiteY2" fmla="*/ 0 h 455233"/>
                  <a:gd name="connsiteX3" fmla="*/ 190573 w 571687"/>
                  <a:gd name="connsiteY3" fmla="*/ 328195 h 455233"/>
                  <a:gd name="connsiteX4" fmla="*/ 0 w 571687"/>
                  <a:gd name="connsiteY4" fmla="*/ 275275 h 45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687" h="455233">
                    <a:moveTo>
                      <a:pt x="0" y="275275"/>
                    </a:moveTo>
                    <a:lnTo>
                      <a:pt x="201157" y="455233"/>
                    </a:lnTo>
                    <a:lnTo>
                      <a:pt x="571688" y="0"/>
                    </a:lnTo>
                    <a:lnTo>
                      <a:pt x="190573" y="328195"/>
                    </a:lnTo>
                    <a:lnTo>
                      <a:pt x="0" y="275275"/>
                    </a:lnTo>
                    <a:close/>
                  </a:path>
                </a:pathLst>
              </a:custGeom>
              <a:solidFill>
                <a:srgbClr val="7165B1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2426049" y="4176631"/>
                <a:ext cx="635221" cy="137622"/>
              </a:xfrm>
              <a:custGeom>
                <a:avLst/>
                <a:gdLst>
                  <a:gd name="connsiteX0" fmla="*/ 615733 w 635221"/>
                  <a:gd name="connsiteY0" fmla="*/ 0 h 137622"/>
                  <a:gd name="connsiteX1" fmla="*/ 635222 w 635221"/>
                  <a:gd name="connsiteY1" fmla="*/ 0 h 137622"/>
                  <a:gd name="connsiteX2" fmla="*/ 635222 w 635221"/>
                  <a:gd name="connsiteY2" fmla="*/ 137622 h 137622"/>
                  <a:gd name="connsiteX3" fmla="*/ 615733 w 635221"/>
                  <a:gd name="connsiteY3" fmla="*/ 137622 h 137622"/>
                  <a:gd name="connsiteX4" fmla="*/ 19489 w 635221"/>
                  <a:gd name="connsiteY4" fmla="*/ 137622 h 137622"/>
                  <a:gd name="connsiteX5" fmla="*/ 0 w 635221"/>
                  <a:gd name="connsiteY5" fmla="*/ 137622 h 137622"/>
                  <a:gd name="connsiteX6" fmla="*/ 0 w 635221"/>
                  <a:gd name="connsiteY6" fmla="*/ 0 h 137622"/>
                  <a:gd name="connsiteX7" fmla="*/ 19489 w 635221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221" h="137622">
                    <a:moveTo>
                      <a:pt x="615733" y="0"/>
                    </a:moveTo>
                    <a:cubicBezTo>
                      <a:pt x="626496" y="0"/>
                      <a:pt x="635222" y="0"/>
                      <a:pt x="635222" y="0"/>
                    </a:cubicBezTo>
                    <a:lnTo>
                      <a:pt x="635222" y="137622"/>
                    </a:lnTo>
                    <a:cubicBezTo>
                      <a:pt x="635222" y="137622"/>
                      <a:pt x="626496" y="137622"/>
                      <a:pt x="615733" y="137622"/>
                    </a:cubicBezTo>
                    <a:lnTo>
                      <a:pt x="19489" y="137622"/>
                    </a:lnTo>
                    <a:cubicBezTo>
                      <a:pt x="8726" y="137622"/>
                      <a:pt x="0" y="137622"/>
                      <a:pt x="0" y="137622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426049" y="4441292"/>
                <a:ext cx="1196325" cy="137622"/>
              </a:xfrm>
              <a:custGeom>
                <a:avLst/>
                <a:gdLst>
                  <a:gd name="connsiteX0" fmla="*/ 1176837 w 1196325"/>
                  <a:gd name="connsiteY0" fmla="*/ 0 h 137622"/>
                  <a:gd name="connsiteX1" fmla="*/ 1196326 w 1196325"/>
                  <a:gd name="connsiteY1" fmla="*/ 0 h 137622"/>
                  <a:gd name="connsiteX2" fmla="*/ 1196326 w 1196325"/>
                  <a:gd name="connsiteY2" fmla="*/ 137623 h 137622"/>
                  <a:gd name="connsiteX3" fmla="*/ 1176837 w 1196325"/>
                  <a:gd name="connsiteY3" fmla="*/ 137623 h 137622"/>
                  <a:gd name="connsiteX4" fmla="*/ 19489 w 1196325"/>
                  <a:gd name="connsiteY4" fmla="*/ 137623 h 137622"/>
                  <a:gd name="connsiteX5" fmla="*/ 0 w 1196325"/>
                  <a:gd name="connsiteY5" fmla="*/ 137623 h 137622"/>
                  <a:gd name="connsiteX6" fmla="*/ 0 w 1196325"/>
                  <a:gd name="connsiteY6" fmla="*/ 0 h 137622"/>
                  <a:gd name="connsiteX7" fmla="*/ 19489 w 1196325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325" h="137622">
                    <a:moveTo>
                      <a:pt x="1176837" y="0"/>
                    </a:moveTo>
                    <a:cubicBezTo>
                      <a:pt x="1187600" y="0"/>
                      <a:pt x="1196326" y="0"/>
                      <a:pt x="1196326" y="0"/>
                    </a:cubicBezTo>
                    <a:lnTo>
                      <a:pt x="1196326" y="137623"/>
                    </a:lnTo>
                    <a:cubicBezTo>
                      <a:pt x="1196326" y="137623"/>
                      <a:pt x="1187600" y="137623"/>
                      <a:pt x="1176837" y="137623"/>
                    </a:cubicBezTo>
                    <a:lnTo>
                      <a:pt x="19489" y="137623"/>
                    </a:lnTo>
                    <a:cubicBezTo>
                      <a:pt x="8726" y="137623"/>
                      <a:pt x="0" y="137623"/>
                      <a:pt x="0" y="137623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1695570" y="4960060"/>
                <a:ext cx="529351" cy="529351"/>
              </a:xfrm>
              <a:custGeom>
                <a:avLst/>
                <a:gdLst>
                  <a:gd name="connsiteX0" fmla="*/ 508034 w 529351"/>
                  <a:gd name="connsiteY0" fmla="*/ 0 h 529351"/>
                  <a:gd name="connsiteX1" fmla="*/ 529352 w 529351"/>
                  <a:gd name="connsiteY1" fmla="*/ 0 h 529351"/>
                  <a:gd name="connsiteX2" fmla="*/ 529352 w 529351"/>
                  <a:gd name="connsiteY2" fmla="*/ 529352 h 529351"/>
                  <a:gd name="connsiteX3" fmla="*/ 508034 w 529351"/>
                  <a:gd name="connsiteY3" fmla="*/ 529352 h 529351"/>
                  <a:gd name="connsiteX4" fmla="*/ 21318 w 529351"/>
                  <a:gd name="connsiteY4" fmla="*/ 529352 h 529351"/>
                  <a:gd name="connsiteX5" fmla="*/ 0 w 529351"/>
                  <a:gd name="connsiteY5" fmla="*/ 529352 h 529351"/>
                  <a:gd name="connsiteX6" fmla="*/ 0 w 529351"/>
                  <a:gd name="connsiteY6" fmla="*/ 0 h 529351"/>
                  <a:gd name="connsiteX7" fmla="*/ 21318 w 529351"/>
                  <a:gd name="connsiteY7" fmla="*/ 0 h 529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351" h="529351">
                    <a:moveTo>
                      <a:pt x="508034" y="0"/>
                    </a:moveTo>
                    <a:cubicBezTo>
                      <a:pt x="519807" y="0"/>
                      <a:pt x="529352" y="0"/>
                      <a:pt x="529352" y="0"/>
                    </a:cubicBezTo>
                    <a:lnTo>
                      <a:pt x="529352" y="529352"/>
                    </a:lnTo>
                    <a:cubicBezTo>
                      <a:pt x="529352" y="529352"/>
                      <a:pt x="519807" y="529352"/>
                      <a:pt x="508034" y="529352"/>
                    </a:cubicBezTo>
                    <a:lnTo>
                      <a:pt x="21318" y="529352"/>
                    </a:lnTo>
                    <a:cubicBezTo>
                      <a:pt x="9544" y="529352"/>
                      <a:pt x="0" y="529352"/>
                      <a:pt x="0" y="529352"/>
                    </a:cubicBezTo>
                    <a:lnTo>
                      <a:pt x="0" y="0"/>
                    </a:lnTo>
                    <a:cubicBezTo>
                      <a:pt x="0" y="0"/>
                      <a:pt x="9544" y="0"/>
                      <a:pt x="21318" y="0"/>
                    </a:cubicBezTo>
                    <a:close/>
                  </a:path>
                </a:pathLst>
              </a:custGeom>
              <a:solidFill>
                <a:srgbClr val="E8E1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1774966" y="4891249"/>
                <a:ext cx="571687" cy="455233"/>
              </a:xfrm>
              <a:custGeom>
                <a:avLst/>
                <a:gdLst>
                  <a:gd name="connsiteX0" fmla="*/ 0 w 571687"/>
                  <a:gd name="connsiteY0" fmla="*/ 275245 h 455233"/>
                  <a:gd name="connsiteX1" fmla="*/ 201157 w 571687"/>
                  <a:gd name="connsiteY1" fmla="*/ 455233 h 455233"/>
                  <a:gd name="connsiteX2" fmla="*/ 571688 w 571687"/>
                  <a:gd name="connsiteY2" fmla="*/ 0 h 455233"/>
                  <a:gd name="connsiteX3" fmla="*/ 190573 w 571687"/>
                  <a:gd name="connsiteY3" fmla="*/ 328195 h 455233"/>
                  <a:gd name="connsiteX4" fmla="*/ 0 w 571687"/>
                  <a:gd name="connsiteY4" fmla="*/ 275245 h 455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687" h="455233">
                    <a:moveTo>
                      <a:pt x="0" y="275245"/>
                    </a:moveTo>
                    <a:lnTo>
                      <a:pt x="201157" y="455233"/>
                    </a:lnTo>
                    <a:lnTo>
                      <a:pt x="571688" y="0"/>
                    </a:lnTo>
                    <a:lnTo>
                      <a:pt x="190573" y="328195"/>
                    </a:lnTo>
                    <a:lnTo>
                      <a:pt x="0" y="275245"/>
                    </a:lnTo>
                    <a:close/>
                  </a:path>
                </a:pathLst>
              </a:custGeom>
              <a:solidFill>
                <a:srgbClr val="7165B1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2426049" y="5034178"/>
                <a:ext cx="635221" cy="137622"/>
              </a:xfrm>
              <a:custGeom>
                <a:avLst/>
                <a:gdLst>
                  <a:gd name="connsiteX0" fmla="*/ 615733 w 635221"/>
                  <a:gd name="connsiteY0" fmla="*/ 0 h 137622"/>
                  <a:gd name="connsiteX1" fmla="*/ 635222 w 635221"/>
                  <a:gd name="connsiteY1" fmla="*/ 0 h 137622"/>
                  <a:gd name="connsiteX2" fmla="*/ 635222 w 635221"/>
                  <a:gd name="connsiteY2" fmla="*/ 137623 h 137622"/>
                  <a:gd name="connsiteX3" fmla="*/ 615733 w 635221"/>
                  <a:gd name="connsiteY3" fmla="*/ 137623 h 137622"/>
                  <a:gd name="connsiteX4" fmla="*/ 19489 w 635221"/>
                  <a:gd name="connsiteY4" fmla="*/ 137623 h 137622"/>
                  <a:gd name="connsiteX5" fmla="*/ 0 w 635221"/>
                  <a:gd name="connsiteY5" fmla="*/ 137623 h 137622"/>
                  <a:gd name="connsiteX6" fmla="*/ 0 w 635221"/>
                  <a:gd name="connsiteY6" fmla="*/ 0 h 137622"/>
                  <a:gd name="connsiteX7" fmla="*/ 19489 w 635221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221" h="137622">
                    <a:moveTo>
                      <a:pt x="615733" y="0"/>
                    </a:moveTo>
                    <a:cubicBezTo>
                      <a:pt x="626496" y="0"/>
                      <a:pt x="635222" y="0"/>
                      <a:pt x="635222" y="0"/>
                    </a:cubicBezTo>
                    <a:lnTo>
                      <a:pt x="635222" y="137623"/>
                    </a:lnTo>
                    <a:cubicBezTo>
                      <a:pt x="635222" y="137623"/>
                      <a:pt x="626496" y="137623"/>
                      <a:pt x="615733" y="137623"/>
                    </a:cubicBezTo>
                    <a:lnTo>
                      <a:pt x="19489" y="137623"/>
                    </a:lnTo>
                    <a:cubicBezTo>
                      <a:pt x="8726" y="137623"/>
                      <a:pt x="0" y="137623"/>
                      <a:pt x="0" y="137623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2426049" y="5298839"/>
                <a:ext cx="1196325" cy="137622"/>
              </a:xfrm>
              <a:custGeom>
                <a:avLst/>
                <a:gdLst>
                  <a:gd name="connsiteX0" fmla="*/ 1176837 w 1196325"/>
                  <a:gd name="connsiteY0" fmla="*/ 0 h 137622"/>
                  <a:gd name="connsiteX1" fmla="*/ 1196326 w 1196325"/>
                  <a:gd name="connsiteY1" fmla="*/ 0 h 137622"/>
                  <a:gd name="connsiteX2" fmla="*/ 1196326 w 1196325"/>
                  <a:gd name="connsiteY2" fmla="*/ 137623 h 137622"/>
                  <a:gd name="connsiteX3" fmla="*/ 1176837 w 1196325"/>
                  <a:gd name="connsiteY3" fmla="*/ 137623 h 137622"/>
                  <a:gd name="connsiteX4" fmla="*/ 19489 w 1196325"/>
                  <a:gd name="connsiteY4" fmla="*/ 137623 h 137622"/>
                  <a:gd name="connsiteX5" fmla="*/ 0 w 1196325"/>
                  <a:gd name="connsiteY5" fmla="*/ 137623 h 137622"/>
                  <a:gd name="connsiteX6" fmla="*/ 0 w 1196325"/>
                  <a:gd name="connsiteY6" fmla="*/ 0 h 137622"/>
                  <a:gd name="connsiteX7" fmla="*/ 19489 w 1196325"/>
                  <a:gd name="connsiteY7" fmla="*/ 0 h 13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325" h="137622">
                    <a:moveTo>
                      <a:pt x="1176837" y="0"/>
                    </a:moveTo>
                    <a:cubicBezTo>
                      <a:pt x="1187600" y="0"/>
                      <a:pt x="1196326" y="0"/>
                      <a:pt x="1196326" y="0"/>
                    </a:cubicBezTo>
                    <a:lnTo>
                      <a:pt x="1196326" y="137623"/>
                    </a:lnTo>
                    <a:cubicBezTo>
                      <a:pt x="1196326" y="137623"/>
                      <a:pt x="1187600" y="137623"/>
                      <a:pt x="1176837" y="137623"/>
                    </a:cubicBezTo>
                    <a:lnTo>
                      <a:pt x="19489" y="137623"/>
                    </a:lnTo>
                    <a:cubicBezTo>
                      <a:pt x="8726" y="137623"/>
                      <a:pt x="0" y="137623"/>
                      <a:pt x="0" y="137623"/>
                    </a:cubicBezTo>
                    <a:lnTo>
                      <a:pt x="0" y="0"/>
                    </a:lnTo>
                    <a:cubicBezTo>
                      <a:pt x="0" y="0"/>
                      <a:pt x="8726" y="0"/>
                      <a:pt x="19489" y="0"/>
                    </a:cubicBezTo>
                    <a:close/>
                  </a:path>
                </a:pathLst>
              </a:custGeom>
              <a:solidFill>
                <a:srgbClr val="B8C9FF"/>
              </a:solidFill>
              <a:ln w="2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4" name="组合 833"/>
            <p:cNvGrpSpPr/>
            <p:nvPr/>
          </p:nvGrpSpPr>
          <p:grpSpPr>
            <a:xfrm>
              <a:off x="6439167" y="3266706"/>
              <a:ext cx="3646129" cy="2145535"/>
              <a:chOff x="4342667" y="2450605"/>
              <a:chExt cx="4881113" cy="2872252"/>
            </a:xfrm>
          </p:grpSpPr>
          <p:sp>
            <p:nvSpPr>
              <p:cNvPr id="888" name="任意多边形: 形状 887"/>
              <p:cNvSpPr/>
              <p:nvPr/>
            </p:nvSpPr>
            <p:spPr>
              <a:xfrm>
                <a:off x="4342667" y="3175243"/>
                <a:ext cx="1969139" cy="2147614"/>
              </a:xfrm>
              <a:custGeom>
                <a:avLst/>
                <a:gdLst>
                  <a:gd name="connsiteX0" fmla="*/ 0 w 1969139"/>
                  <a:gd name="connsiteY0" fmla="*/ 2147615 h 2147614"/>
                  <a:gd name="connsiteX1" fmla="*/ 651102 w 1969139"/>
                  <a:gd name="connsiteY1" fmla="*/ 2147615 h 2147614"/>
                  <a:gd name="connsiteX2" fmla="*/ 1969139 w 1969139"/>
                  <a:gd name="connsiteY2" fmla="*/ 0 h 2147614"/>
                  <a:gd name="connsiteX3" fmla="*/ 1309986 w 1969139"/>
                  <a:gd name="connsiteY3" fmla="*/ 0 h 2147614"/>
                  <a:gd name="connsiteX4" fmla="*/ 0 w 1969139"/>
                  <a:gd name="connsiteY4" fmla="*/ 2147615 h 21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9139" h="2147614">
                    <a:moveTo>
                      <a:pt x="0" y="2147615"/>
                    </a:moveTo>
                    <a:lnTo>
                      <a:pt x="651102" y="2147615"/>
                    </a:lnTo>
                    <a:lnTo>
                      <a:pt x="1969139" y="0"/>
                    </a:lnTo>
                    <a:lnTo>
                      <a:pt x="1309986" y="0"/>
                    </a:lnTo>
                    <a:lnTo>
                      <a:pt x="0" y="2147615"/>
                    </a:lnTo>
                    <a:close/>
                  </a:path>
                </a:pathLst>
              </a:custGeom>
              <a:solidFill>
                <a:srgbClr val="AE96FE"/>
              </a:solidFill>
              <a:ln w="26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7031077" y="3175243"/>
                <a:ext cx="1969139" cy="2147614"/>
              </a:xfrm>
              <a:custGeom>
                <a:avLst/>
                <a:gdLst>
                  <a:gd name="connsiteX0" fmla="*/ 0 w 1969139"/>
                  <a:gd name="connsiteY0" fmla="*/ 2147615 h 2147614"/>
                  <a:gd name="connsiteX1" fmla="*/ 651370 w 1969139"/>
                  <a:gd name="connsiteY1" fmla="*/ 2147615 h 2147614"/>
                  <a:gd name="connsiteX2" fmla="*/ 1969139 w 1969139"/>
                  <a:gd name="connsiteY2" fmla="*/ 0 h 2147614"/>
                  <a:gd name="connsiteX3" fmla="*/ 1310255 w 1969139"/>
                  <a:gd name="connsiteY3" fmla="*/ 0 h 2147614"/>
                  <a:gd name="connsiteX4" fmla="*/ 0 w 1969139"/>
                  <a:gd name="connsiteY4" fmla="*/ 2147615 h 21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9139" h="2147614">
                    <a:moveTo>
                      <a:pt x="0" y="2147615"/>
                    </a:moveTo>
                    <a:lnTo>
                      <a:pt x="651370" y="2147615"/>
                    </a:lnTo>
                    <a:lnTo>
                      <a:pt x="1969139" y="0"/>
                    </a:lnTo>
                    <a:lnTo>
                      <a:pt x="1310255" y="0"/>
                    </a:lnTo>
                    <a:lnTo>
                      <a:pt x="0" y="2147615"/>
                    </a:lnTo>
                    <a:close/>
                  </a:path>
                </a:pathLst>
              </a:custGeom>
              <a:solidFill>
                <a:srgbClr val="AE96FE"/>
              </a:solidFill>
              <a:ln w="26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5687006" y="3175243"/>
                <a:ext cx="1969139" cy="2147614"/>
              </a:xfrm>
              <a:custGeom>
                <a:avLst/>
                <a:gdLst>
                  <a:gd name="connsiteX0" fmla="*/ 1969139 w 1969139"/>
                  <a:gd name="connsiteY0" fmla="*/ 2147615 h 2147614"/>
                  <a:gd name="connsiteX1" fmla="*/ 1318038 w 1969139"/>
                  <a:gd name="connsiteY1" fmla="*/ 2147615 h 2147614"/>
                  <a:gd name="connsiteX2" fmla="*/ 0 w 1969139"/>
                  <a:gd name="connsiteY2" fmla="*/ 0 h 2147614"/>
                  <a:gd name="connsiteX3" fmla="*/ 658885 w 1969139"/>
                  <a:gd name="connsiteY3" fmla="*/ 0 h 2147614"/>
                  <a:gd name="connsiteX4" fmla="*/ 1969139 w 1969139"/>
                  <a:gd name="connsiteY4" fmla="*/ 2147615 h 214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9139" h="2147614">
                    <a:moveTo>
                      <a:pt x="1969139" y="2147615"/>
                    </a:moveTo>
                    <a:lnTo>
                      <a:pt x="1318038" y="2147615"/>
                    </a:lnTo>
                    <a:lnTo>
                      <a:pt x="0" y="0"/>
                    </a:lnTo>
                    <a:lnTo>
                      <a:pt x="658885" y="0"/>
                    </a:lnTo>
                    <a:lnTo>
                      <a:pt x="1969139" y="2147615"/>
                    </a:lnTo>
                    <a:close/>
                  </a:path>
                </a:pathLst>
              </a:custGeom>
              <a:solidFill>
                <a:srgbClr val="C5C3F6"/>
              </a:solidFill>
              <a:ln w="26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15781" y="2450605"/>
                <a:ext cx="1207999" cy="1085347"/>
              </a:xfrm>
              <a:custGeom>
                <a:avLst/>
                <a:gdLst>
                  <a:gd name="connsiteX0" fmla="*/ 603866 w 1207999"/>
                  <a:gd name="connsiteY0" fmla="*/ 910093 h 1085347"/>
                  <a:gd name="connsiteX1" fmla="*/ 0 w 1207999"/>
                  <a:gd name="connsiteY1" fmla="*/ 763018 h 1085347"/>
                  <a:gd name="connsiteX2" fmla="*/ 1052873 w 1207999"/>
                  <a:gd name="connsiteY2" fmla="*/ 0 h 1085347"/>
                  <a:gd name="connsiteX3" fmla="*/ 1208000 w 1207999"/>
                  <a:gd name="connsiteY3" fmla="*/ 1085348 h 1085347"/>
                  <a:gd name="connsiteX4" fmla="*/ 603866 w 1207999"/>
                  <a:gd name="connsiteY4" fmla="*/ 910093 h 1085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7999" h="1085347">
                    <a:moveTo>
                      <a:pt x="603866" y="910093"/>
                    </a:moveTo>
                    <a:lnTo>
                      <a:pt x="0" y="763018"/>
                    </a:lnTo>
                    <a:lnTo>
                      <a:pt x="1052873" y="0"/>
                    </a:lnTo>
                    <a:lnTo>
                      <a:pt x="1208000" y="1085348"/>
                    </a:lnTo>
                    <a:lnTo>
                      <a:pt x="603866" y="910093"/>
                    </a:lnTo>
                    <a:close/>
                  </a:path>
                </a:pathLst>
              </a:custGeom>
              <a:solidFill>
                <a:srgbClr val="AE96FE"/>
              </a:solidFill>
              <a:ln w="26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835" name="组合 834"/>
            <p:cNvGrpSpPr/>
            <p:nvPr/>
          </p:nvGrpSpPr>
          <p:grpSpPr>
            <a:xfrm>
              <a:off x="6931478" y="4237621"/>
              <a:ext cx="1649113" cy="1318203"/>
              <a:chOff x="7263374" y="4119209"/>
              <a:chExt cx="1552783" cy="1241203"/>
            </a:xfrm>
          </p:grpSpPr>
          <p:grpSp>
            <p:nvGrpSpPr>
              <p:cNvPr id="836" name="组合 835"/>
              <p:cNvGrpSpPr/>
              <p:nvPr/>
            </p:nvGrpSpPr>
            <p:grpSpPr>
              <a:xfrm>
                <a:off x="7263374" y="4119209"/>
                <a:ext cx="789596" cy="1236861"/>
                <a:chOff x="6126220" y="-612754"/>
                <a:chExt cx="666301" cy="1043726"/>
              </a:xfrm>
            </p:grpSpPr>
            <p:grpSp>
              <p:nvGrpSpPr>
                <p:cNvPr id="853" name="组合 852"/>
                <p:cNvGrpSpPr/>
                <p:nvPr/>
              </p:nvGrpSpPr>
              <p:grpSpPr>
                <a:xfrm>
                  <a:off x="6126220" y="12025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84" name="任意多边形: 形状 883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5" name="任意多边形: 形状 884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6" name="任意多边形: 形状 885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7" name="任意多边形: 形状 886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4" name="组合 853"/>
                <p:cNvGrpSpPr/>
                <p:nvPr/>
              </p:nvGrpSpPr>
              <p:grpSpPr>
                <a:xfrm>
                  <a:off x="6126220" y="-73251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80" name="任意多边形: 形状 879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1" name="任意多边形: 形状 880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2" name="任意多边形: 形状 881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3" name="任意多边形: 形状 882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5" name="组合 854"/>
                <p:cNvGrpSpPr/>
                <p:nvPr/>
              </p:nvGrpSpPr>
              <p:grpSpPr>
                <a:xfrm>
                  <a:off x="6190338" y="-197521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76" name="任意多边形: 形状 875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7" name="任意多边形: 形状 876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8" name="任意多边形: 形状 877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9" name="任意多边形: 形状 878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6" name="组合 855"/>
                <p:cNvGrpSpPr/>
                <p:nvPr/>
              </p:nvGrpSpPr>
              <p:grpSpPr>
                <a:xfrm>
                  <a:off x="6190338" y="-282797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72" name="任意多边形: 形状 871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3" name="任意多边形: 形状 872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4" name="任意多边形: 形状 873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5" name="任意多边形: 形状 874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7" name="组合 856"/>
                <p:cNvGrpSpPr/>
                <p:nvPr/>
              </p:nvGrpSpPr>
              <p:grpSpPr>
                <a:xfrm>
                  <a:off x="6143117" y="-425482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68" name="任意多边形: 形状 867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9" name="任意多边形: 形状 868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0" name="任意多边形: 形状 869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1" name="任意多边形: 形状 870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8" name="组合 857"/>
                <p:cNvGrpSpPr/>
                <p:nvPr/>
              </p:nvGrpSpPr>
              <p:grpSpPr>
                <a:xfrm>
                  <a:off x="6143117" y="-510758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64" name="任意多边形: 形状 863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5" name="任意多边形: 形状 864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6" name="任意多边形: 形状 865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7" name="任意多边形: 形状 866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9" name="组合 858"/>
                <p:cNvGrpSpPr/>
                <p:nvPr/>
              </p:nvGrpSpPr>
              <p:grpSpPr>
                <a:xfrm>
                  <a:off x="6149754" y="-612754"/>
                  <a:ext cx="602183" cy="418947"/>
                  <a:chOff x="7194254" y="4438508"/>
                  <a:chExt cx="800100" cy="556641"/>
                </a:xfrm>
              </p:grpSpPr>
              <p:sp>
                <p:nvSpPr>
                  <p:cNvPr id="860" name="任意多边形: 形状 859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1" name="任意多边形: 形状 860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2" name="任意多边形: 形状 861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3" name="任意多边形: 形状 862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37" name="组合 836"/>
              <p:cNvGrpSpPr/>
              <p:nvPr/>
            </p:nvGrpSpPr>
            <p:grpSpPr>
              <a:xfrm>
                <a:off x="8094861" y="4532541"/>
                <a:ext cx="721296" cy="827871"/>
                <a:chOff x="8049339" y="4606877"/>
                <a:chExt cx="721296" cy="827871"/>
              </a:xfrm>
            </p:grpSpPr>
            <p:grpSp>
              <p:nvGrpSpPr>
                <p:cNvPr id="838" name="组合 837"/>
                <p:cNvGrpSpPr/>
                <p:nvPr/>
              </p:nvGrpSpPr>
              <p:grpSpPr>
                <a:xfrm>
                  <a:off x="8057022" y="4938277"/>
                  <a:ext cx="713613" cy="496471"/>
                  <a:chOff x="7194254" y="4438508"/>
                  <a:chExt cx="800100" cy="556641"/>
                </a:xfrm>
              </p:grpSpPr>
              <p:sp>
                <p:nvSpPr>
                  <p:cNvPr id="849" name="任意多边形: 形状 848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0" name="任意多边形: 形状 849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1" name="任意多边形: 形状 850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2" name="任意多边形: 形状 851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39" name="组合 838"/>
                <p:cNvGrpSpPr/>
                <p:nvPr/>
              </p:nvGrpSpPr>
              <p:grpSpPr>
                <a:xfrm>
                  <a:off x="8056062" y="4787579"/>
                  <a:ext cx="713613" cy="496471"/>
                  <a:chOff x="7194254" y="4438508"/>
                  <a:chExt cx="800100" cy="556641"/>
                </a:xfrm>
              </p:grpSpPr>
              <p:sp>
                <p:nvSpPr>
                  <p:cNvPr id="845" name="任意多边形: 形状 844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6" name="任意多边形: 形状 845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7" name="任意多边形: 形状 846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8" name="任意多边形: 形状 847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40" name="组合 839"/>
                <p:cNvGrpSpPr/>
                <p:nvPr/>
              </p:nvGrpSpPr>
              <p:grpSpPr>
                <a:xfrm>
                  <a:off x="8049339" y="4606877"/>
                  <a:ext cx="713613" cy="496471"/>
                  <a:chOff x="7194254" y="4438508"/>
                  <a:chExt cx="800100" cy="556641"/>
                </a:xfrm>
              </p:grpSpPr>
              <p:sp>
                <p:nvSpPr>
                  <p:cNvPr id="841" name="任意多边形: 形状 840"/>
                  <p:cNvSpPr/>
                  <p:nvPr/>
                </p:nvSpPr>
                <p:spPr>
                  <a:xfrm>
                    <a:off x="7194254" y="4669061"/>
                    <a:ext cx="800100" cy="326088"/>
                  </a:xfrm>
                  <a:custGeom>
                    <a:avLst/>
                    <a:gdLst>
                      <a:gd name="connsiteX0" fmla="*/ 799686 w 800100"/>
                      <a:gd name="connsiteY0" fmla="*/ 1832 h 326088"/>
                      <a:gd name="connsiteX1" fmla="*/ 799686 w 800100"/>
                      <a:gd name="connsiteY1" fmla="*/ 94986 h 326088"/>
                      <a:gd name="connsiteX2" fmla="*/ 683385 w 800100"/>
                      <a:gd name="connsiteY2" fmla="*/ 257769 h 326088"/>
                      <a:gd name="connsiteX3" fmla="*/ 117696 w 800100"/>
                      <a:gd name="connsiteY3" fmla="*/ 257769 h 326088"/>
                      <a:gd name="connsiteX4" fmla="*/ -414 w 800100"/>
                      <a:gd name="connsiteY4" fmla="*/ 92795 h 326088"/>
                      <a:gd name="connsiteX5" fmla="*/ -414 w 800100"/>
                      <a:gd name="connsiteY5" fmla="*/ -454 h 326088"/>
                      <a:gd name="connsiteX6" fmla="*/ 117696 w 800100"/>
                      <a:gd name="connsiteY6" fmla="*/ 164614 h 326088"/>
                      <a:gd name="connsiteX7" fmla="*/ 683385 w 800100"/>
                      <a:gd name="connsiteY7" fmla="*/ 164614 h 326088"/>
                      <a:gd name="connsiteX8" fmla="*/ 799686 w 800100"/>
                      <a:gd name="connsiteY8" fmla="*/ 1832 h 326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00100" h="326088">
                        <a:moveTo>
                          <a:pt x="799686" y="1832"/>
                        </a:moveTo>
                        <a:lnTo>
                          <a:pt x="799686" y="94986"/>
                        </a:lnTo>
                        <a:cubicBezTo>
                          <a:pt x="799686" y="153946"/>
                          <a:pt x="760824" y="212811"/>
                          <a:pt x="683385" y="257769"/>
                        </a:cubicBezTo>
                        <a:cubicBezTo>
                          <a:pt x="527747" y="348256"/>
                          <a:pt x="274382" y="348256"/>
                          <a:pt x="117696" y="257769"/>
                        </a:cubicBezTo>
                        <a:cubicBezTo>
                          <a:pt x="38829" y="212239"/>
                          <a:pt x="-605" y="152422"/>
                          <a:pt x="-414" y="92795"/>
                        </a:cubicBezTo>
                        <a:lnTo>
                          <a:pt x="-414" y="-454"/>
                        </a:lnTo>
                        <a:cubicBezTo>
                          <a:pt x="-414" y="59268"/>
                          <a:pt x="38733" y="119085"/>
                          <a:pt x="117696" y="164614"/>
                        </a:cubicBezTo>
                        <a:cubicBezTo>
                          <a:pt x="274382" y="255102"/>
                          <a:pt x="527271" y="255006"/>
                          <a:pt x="683385" y="164614"/>
                        </a:cubicBezTo>
                        <a:cubicBezTo>
                          <a:pt x="760443" y="119561"/>
                          <a:pt x="799495" y="60696"/>
                          <a:pt x="799686" y="1832"/>
                        </a:cubicBezTo>
                        <a:close/>
                      </a:path>
                    </a:pathLst>
                  </a:custGeom>
                  <a:solidFill>
                    <a:srgbClr val="ECA32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2" name="任意多边形: 形状 841"/>
                  <p:cNvSpPr/>
                  <p:nvPr/>
                </p:nvSpPr>
                <p:spPr>
                  <a:xfrm>
                    <a:off x="7194359" y="4438508"/>
                    <a:ext cx="799984" cy="463426"/>
                  </a:xfrm>
                  <a:custGeom>
                    <a:avLst/>
                    <a:gdLst>
                      <a:gd name="connsiteX0" fmla="*/ 681470 w 799984"/>
                      <a:gd name="connsiteY0" fmla="*/ 67411 h 463426"/>
                      <a:gd name="connsiteX1" fmla="*/ 683280 w 799984"/>
                      <a:gd name="connsiteY1" fmla="*/ 395071 h 463426"/>
                      <a:gd name="connsiteX2" fmla="*/ 117590 w 799984"/>
                      <a:gd name="connsiteY2" fmla="*/ 395071 h 463426"/>
                      <a:gd name="connsiteX3" fmla="*/ 115685 w 799984"/>
                      <a:gd name="connsiteY3" fmla="*/ 67411 h 463426"/>
                      <a:gd name="connsiteX4" fmla="*/ 681470 w 799984"/>
                      <a:gd name="connsiteY4" fmla="*/ 67411 h 4634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9984" h="463426">
                        <a:moveTo>
                          <a:pt x="681470" y="67411"/>
                        </a:moveTo>
                        <a:cubicBezTo>
                          <a:pt x="838251" y="157899"/>
                          <a:pt x="839013" y="304584"/>
                          <a:pt x="683280" y="395071"/>
                        </a:cubicBezTo>
                        <a:cubicBezTo>
                          <a:pt x="527546" y="485559"/>
                          <a:pt x="274276" y="485654"/>
                          <a:pt x="117590" y="395071"/>
                        </a:cubicBezTo>
                        <a:cubicBezTo>
                          <a:pt x="-39096" y="304489"/>
                          <a:pt x="-39763" y="157899"/>
                          <a:pt x="115685" y="67411"/>
                        </a:cubicBezTo>
                        <a:cubicBezTo>
                          <a:pt x="271133" y="-23076"/>
                          <a:pt x="524688" y="-23076"/>
                          <a:pt x="681470" y="67411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3" name="任意多边形: 形状 842"/>
                  <p:cNvSpPr/>
                  <p:nvPr/>
                </p:nvSpPr>
                <p:spPr>
                  <a:xfrm>
                    <a:off x="7260773" y="4476989"/>
                    <a:ext cx="667027" cy="386417"/>
                  </a:xfrm>
                  <a:custGeom>
                    <a:avLst/>
                    <a:gdLst>
                      <a:gd name="connsiteX0" fmla="*/ 568193 w 667027"/>
                      <a:gd name="connsiteY0" fmla="*/ 56172 h 386417"/>
                      <a:gd name="connsiteX1" fmla="*/ 569717 w 667027"/>
                      <a:gd name="connsiteY1" fmla="*/ 329349 h 386417"/>
                      <a:gd name="connsiteX2" fmla="*/ 98039 w 667027"/>
                      <a:gd name="connsiteY2" fmla="*/ 329349 h 386417"/>
                      <a:gd name="connsiteX3" fmla="*/ 96515 w 667027"/>
                      <a:gd name="connsiteY3" fmla="*/ 56077 h 386417"/>
                      <a:gd name="connsiteX4" fmla="*/ 568193 w 667027"/>
                      <a:gd name="connsiteY4" fmla="*/ 56172 h 38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7027" h="386417">
                        <a:moveTo>
                          <a:pt x="568193" y="56172"/>
                        </a:moveTo>
                        <a:cubicBezTo>
                          <a:pt x="698876" y="131610"/>
                          <a:pt x="699448" y="253911"/>
                          <a:pt x="569717" y="329349"/>
                        </a:cubicBezTo>
                        <a:cubicBezTo>
                          <a:pt x="439987" y="404787"/>
                          <a:pt x="228722" y="404882"/>
                          <a:pt x="98039" y="329349"/>
                        </a:cubicBezTo>
                        <a:cubicBezTo>
                          <a:pt x="-32644" y="253815"/>
                          <a:pt x="-33310" y="131514"/>
                          <a:pt x="96515" y="56077"/>
                        </a:cubicBezTo>
                        <a:cubicBezTo>
                          <a:pt x="226341" y="-19362"/>
                          <a:pt x="437510" y="-19266"/>
                          <a:pt x="568193" y="56172"/>
                        </a:cubicBezTo>
                        <a:close/>
                      </a:path>
                    </a:pathLst>
                  </a:custGeom>
                  <a:solidFill>
                    <a:srgbClr val="FFD64C"/>
                  </a:solidFill>
                  <a:ln w="952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4" name="任意多边形: 形状 843"/>
                  <p:cNvSpPr/>
                  <p:nvPr/>
                </p:nvSpPr>
                <p:spPr>
                  <a:xfrm>
                    <a:off x="7331700" y="4608577"/>
                    <a:ext cx="515016" cy="145732"/>
                  </a:xfrm>
                  <a:custGeom>
                    <a:avLst/>
                    <a:gdLst>
                      <a:gd name="connsiteX0" fmla="*/ 418910 w 515016"/>
                      <a:gd name="connsiteY0" fmla="*/ 0 h 145732"/>
                      <a:gd name="connsiteX1" fmla="*/ 369094 w 515016"/>
                      <a:gd name="connsiteY1" fmla="*/ 71914 h 145732"/>
                      <a:gd name="connsiteX2" fmla="*/ 460629 w 515016"/>
                      <a:gd name="connsiteY2" fmla="*/ 65532 h 145732"/>
                      <a:gd name="connsiteX3" fmla="*/ 477202 w 515016"/>
                      <a:gd name="connsiteY3" fmla="*/ 77343 h 145732"/>
                      <a:gd name="connsiteX4" fmla="*/ 359283 w 515016"/>
                      <a:gd name="connsiteY4" fmla="*/ 85630 h 145732"/>
                      <a:gd name="connsiteX5" fmla="*/ 379667 w 515016"/>
                      <a:gd name="connsiteY5" fmla="*/ 100679 h 145732"/>
                      <a:gd name="connsiteX6" fmla="*/ 498348 w 515016"/>
                      <a:gd name="connsiteY6" fmla="*/ 92392 h 145732"/>
                      <a:gd name="connsiteX7" fmla="*/ 515017 w 515016"/>
                      <a:gd name="connsiteY7" fmla="*/ 104203 h 145732"/>
                      <a:gd name="connsiteX8" fmla="*/ 396240 w 515016"/>
                      <a:gd name="connsiteY8" fmla="*/ 112586 h 145732"/>
                      <a:gd name="connsiteX9" fmla="*/ 433959 w 515016"/>
                      <a:gd name="connsiteY9" fmla="*/ 139351 h 145732"/>
                      <a:gd name="connsiteX10" fmla="*/ 343948 w 515016"/>
                      <a:gd name="connsiteY10" fmla="*/ 145733 h 145732"/>
                      <a:gd name="connsiteX11" fmla="*/ 306229 w 515016"/>
                      <a:gd name="connsiteY11" fmla="*/ 118872 h 145732"/>
                      <a:gd name="connsiteX12" fmla="*/ 188309 w 515016"/>
                      <a:gd name="connsiteY12" fmla="*/ 127064 h 145732"/>
                      <a:gd name="connsiteX13" fmla="*/ 171736 w 515016"/>
                      <a:gd name="connsiteY13" fmla="*/ 115252 h 145732"/>
                      <a:gd name="connsiteX14" fmla="*/ 289655 w 515016"/>
                      <a:gd name="connsiteY14" fmla="*/ 106966 h 145732"/>
                      <a:gd name="connsiteX15" fmla="*/ 268700 w 515016"/>
                      <a:gd name="connsiteY15" fmla="*/ 92107 h 145732"/>
                      <a:gd name="connsiteX16" fmla="*/ 150590 w 515016"/>
                      <a:gd name="connsiteY16" fmla="*/ 100203 h 145732"/>
                      <a:gd name="connsiteX17" fmla="*/ 134017 w 515016"/>
                      <a:gd name="connsiteY17" fmla="*/ 88392 h 145732"/>
                      <a:gd name="connsiteX18" fmla="*/ 224695 w 515016"/>
                      <a:gd name="connsiteY18" fmla="*/ 82105 h 145732"/>
                      <a:gd name="connsiteX19" fmla="*/ 0 w 515016"/>
                      <a:gd name="connsiteY19" fmla="*/ 29337 h 145732"/>
                      <a:gd name="connsiteX20" fmla="*/ 101441 w 515016"/>
                      <a:gd name="connsiteY20" fmla="*/ 22289 h 145732"/>
                      <a:gd name="connsiteX21" fmla="*/ 285083 w 515016"/>
                      <a:gd name="connsiteY21" fmla="*/ 68580 h 145732"/>
                      <a:gd name="connsiteX22" fmla="*/ 317468 w 515016"/>
                      <a:gd name="connsiteY22" fmla="*/ 7144 h 145732"/>
                      <a:gd name="connsiteX23" fmla="*/ 418910 w 515016"/>
                      <a:gd name="connsiteY23" fmla="*/ 0 h 145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5016" h="145732">
                        <a:moveTo>
                          <a:pt x="418910" y="0"/>
                        </a:moveTo>
                        <a:lnTo>
                          <a:pt x="369094" y="71914"/>
                        </a:lnTo>
                        <a:lnTo>
                          <a:pt x="460629" y="65532"/>
                        </a:lnTo>
                        <a:lnTo>
                          <a:pt x="477202" y="77343"/>
                        </a:lnTo>
                        <a:lnTo>
                          <a:pt x="359283" y="85630"/>
                        </a:lnTo>
                        <a:lnTo>
                          <a:pt x="379667" y="100679"/>
                        </a:lnTo>
                        <a:lnTo>
                          <a:pt x="498348" y="92392"/>
                        </a:lnTo>
                        <a:lnTo>
                          <a:pt x="515017" y="104203"/>
                        </a:lnTo>
                        <a:lnTo>
                          <a:pt x="396240" y="112586"/>
                        </a:lnTo>
                        <a:lnTo>
                          <a:pt x="433959" y="139351"/>
                        </a:lnTo>
                        <a:lnTo>
                          <a:pt x="343948" y="145733"/>
                        </a:lnTo>
                        <a:lnTo>
                          <a:pt x="306229" y="118872"/>
                        </a:lnTo>
                        <a:lnTo>
                          <a:pt x="188309" y="127064"/>
                        </a:lnTo>
                        <a:lnTo>
                          <a:pt x="171736" y="115252"/>
                        </a:lnTo>
                        <a:lnTo>
                          <a:pt x="289655" y="106966"/>
                        </a:lnTo>
                        <a:lnTo>
                          <a:pt x="268700" y="92107"/>
                        </a:lnTo>
                        <a:lnTo>
                          <a:pt x="150590" y="100203"/>
                        </a:lnTo>
                        <a:lnTo>
                          <a:pt x="134017" y="88392"/>
                        </a:lnTo>
                        <a:lnTo>
                          <a:pt x="224695" y="82105"/>
                        </a:lnTo>
                        <a:lnTo>
                          <a:pt x="0" y="29337"/>
                        </a:lnTo>
                        <a:lnTo>
                          <a:pt x="101441" y="22289"/>
                        </a:lnTo>
                        <a:lnTo>
                          <a:pt x="285083" y="68580"/>
                        </a:lnTo>
                        <a:lnTo>
                          <a:pt x="317468" y="7144"/>
                        </a:lnTo>
                        <a:lnTo>
                          <a:pt x="41891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16645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 txBox="1"/>
          <p:nvPr/>
        </p:nvSpPr>
        <p:spPr>
          <a:xfrm>
            <a:off x="2925907" y="1991613"/>
            <a:ext cx="634019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6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  <a:r>
              <a:rPr lang="en-US" altLang="zh-CN" sz="4800" spc="6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4800" spc="600" dirty="0">
                <a:cs typeface="+mn-ea"/>
                <a:sym typeface="+mn-lt"/>
              </a:rPr>
              <a:t>THANKS </a:t>
            </a:r>
            <a:r>
              <a:rPr lang="en-US" altLang="zh-CN" sz="4800" spc="6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</a:p>
          <a:p>
            <a:pPr algn="ctr"/>
            <a:r>
              <a:rPr lang="zh-CN" altLang="en-US" sz="5400" b="1" spc="600" dirty="0">
                <a:solidFill>
                  <a:schemeClr val="accent1"/>
                </a:solidFill>
                <a:cs typeface="+mn-ea"/>
                <a:sym typeface="+mn-lt"/>
              </a:rPr>
              <a:t>恳请老师批评指正</a:t>
            </a:r>
          </a:p>
        </p:txBody>
      </p:sp>
      <p:sp>
        <p:nvSpPr>
          <p:cNvPr id="21" name="powerpoint template design by DAJU_PPT正版来源小红书大橘PPT微信DAJU_PPT请勿抄袭搬运！盗版必究！"/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/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owerpoint template design by DAJU_PPT正版来源小红书大橘PPT微信DAJU_PPT请勿抄袭搬运！盗版必究！"/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96" y="942171"/>
            <a:ext cx="3455853" cy="37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22"/>
          <p:cNvSpPr/>
          <p:nvPr/>
        </p:nvSpPr>
        <p:spPr>
          <a:xfrm>
            <a:off x="369065" y="1696852"/>
            <a:ext cx="6928086" cy="16636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5645" y="1866933"/>
            <a:ext cx="60949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2023</a:t>
            </a:r>
            <a:r>
              <a:rPr lang="zh-CN" altLang="en-US" sz="2000" dirty="0"/>
              <a:t>年</a:t>
            </a:r>
            <a:r>
              <a:rPr lang="en-US" altLang="zh-CN" sz="2000" b="1" dirty="0"/>
              <a:t>4</a:t>
            </a:r>
            <a:r>
              <a:rPr lang="zh-CN" altLang="en-US" sz="2000" dirty="0"/>
              <a:t>月，部分</a:t>
            </a:r>
            <a:r>
              <a:rPr lang="en-US" altLang="zh-CN" sz="2000" dirty="0"/>
              <a:t>ChatGPT</a:t>
            </a:r>
            <a:r>
              <a:rPr lang="zh-CN" altLang="en-US" sz="2000" dirty="0"/>
              <a:t>用户反应能够</a:t>
            </a:r>
            <a:r>
              <a:rPr lang="zh-CN" altLang="en-US" sz="2000" b="1" dirty="0">
                <a:solidFill>
                  <a:srgbClr val="FF0000"/>
                </a:solidFill>
              </a:rPr>
              <a:t>看到其他用户的姓名、邮箱、聊天记录标题以及信用卡最后四位数字等</a:t>
            </a:r>
            <a:r>
              <a:rPr lang="zh-CN" altLang="en-US" sz="2000" dirty="0"/>
              <a:t>，直接导致了意大利数据保护机构宣布，暂时封禁</a:t>
            </a:r>
            <a:r>
              <a:rPr lang="en-US" altLang="zh-CN" sz="2000" dirty="0"/>
              <a:t>ChatGPT</a:t>
            </a:r>
            <a:r>
              <a:rPr lang="zh-CN" altLang="en-US" sz="2000" dirty="0"/>
              <a:t>在意大利的使用。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666" y="3643949"/>
            <a:ext cx="4818730" cy="30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5631898" y="5072568"/>
            <a:ext cx="6315811" cy="14529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800" b="1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42340" y="5273307"/>
            <a:ext cx="60949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2023</a:t>
            </a:r>
            <a:r>
              <a:rPr lang="zh-CN" altLang="en-US" sz="2000" dirty="0"/>
              <a:t>年</a:t>
            </a:r>
            <a:r>
              <a:rPr lang="en-US" altLang="zh-CN" sz="2000" b="1" dirty="0"/>
              <a:t>11</a:t>
            </a:r>
            <a:r>
              <a:rPr lang="zh-CN" altLang="en-US" sz="2000" dirty="0"/>
              <a:t>月，有论文表明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icrosoftYaHei"/>
              </a:rPr>
              <a:t>只需要让它重复一个词，它就会在一定次数后“发疯”，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MicrosoftYaHei"/>
              </a:rPr>
              <a:t>甚至毫无防备说出某人的个人隐私信息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MicrosoftYaHei"/>
              </a:rPr>
              <a:t>。</a:t>
            </a:r>
            <a:endParaRPr lang="zh-CN" altLang="en-US" sz="2000" dirty="0"/>
          </a:p>
        </p:txBody>
      </p:sp>
      <p:sp>
        <p:nvSpPr>
          <p:cNvPr id="25" name="任意多边形: 形状 24"/>
          <p:cNvSpPr/>
          <p:nvPr/>
        </p:nvSpPr>
        <p:spPr>
          <a:xfrm>
            <a:off x="6173819" y="3798650"/>
            <a:ext cx="938954" cy="907268"/>
          </a:xfrm>
          <a:custGeom>
            <a:avLst/>
            <a:gdLst>
              <a:gd name="T0" fmla="*/ 5004 w 9998"/>
              <a:gd name="T1" fmla="*/ 1 h 9984"/>
              <a:gd name="T2" fmla="*/ 6949 w 9998"/>
              <a:gd name="T3" fmla="*/ 396 h 9984"/>
              <a:gd name="T4" fmla="*/ 8531 w 9998"/>
              <a:gd name="T5" fmla="*/ 1464 h 9984"/>
              <a:gd name="T6" fmla="*/ 9601 w 9998"/>
              <a:gd name="T7" fmla="*/ 3051 h 9984"/>
              <a:gd name="T8" fmla="*/ 9998 w 9998"/>
              <a:gd name="T9" fmla="*/ 4998 h 9984"/>
              <a:gd name="T10" fmla="*/ 9601 w 9998"/>
              <a:gd name="T11" fmla="*/ 6941 h 9984"/>
              <a:gd name="T12" fmla="*/ 8531 w 9998"/>
              <a:gd name="T13" fmla="*/ 8521 h 9984"/>
              <a:gd name="T14" fmla="*/ 6949 w 9998"/>
              <a:gd name="T15" fmla="*/ 9589 h 9984"/>
              <a:gd name="T16" fmla="*/ 5004 w 9998"/>
              <a:gd name="T17" fmla="*/ 9984 h 9984"/>
              <a:gd name="T18" fmla="*/ 3054 w 9998"/>
              <a:gd name="T19" fmla="*/ 9589 h 9984"/>
              <a:gd name="T20" fmla="*/ 1465 w 9998"/>
              <a:gd name="T21" fmla="*/ 8521 h 9984"/>
              <a:gd name="T22" fmla="*/ 395 w 9998"/>
              <a:gd name="T23" fmla="*/ 6941 h 9984"/>
              <a:gd name="T24" fmla="*/ 0 w 9998"/>
              <a:gd name="T25" fmla="*/ 4998 h 9984"/>
              <a:gd name="T26" fmla="*/ 396 w 9998"/>
              <a:gd name="T27" fmla="*/ 3051 h 9984"/>
              <a:gd name="T28" fmla="*/ 1466 w 9998"/>
              <a:gd name="T29" fmla="*/ 1464 h 9984"/>
              <a:gd name="T30" fmla="*/ 3055 w 9998"/>
              <a:gd name="T31" fmla="*/ 395 h 9984"/>
              <a:gd name="T32" fmla="*/ 5004 w 9998"/>
              <a:gd name="T33" fmla="*/ 1 h 9984"/>
              <a:gd name="T34" fmla="*/ 4391 w 9998"/>
              <a:gd name="T35" fmla="*/ 5688 h 9984"/>
              <a:gd name="T36" fmla="*/ 4564 w 9998"/>
              <a:gd name="T37" fmla="*/ 6139 h 9984"/>
              <a:gd name="T38" fmla="*/ 4993 w 9998"/>
              <a:gd name="T39" fmla="*/ 6323 h 9984"/>
              <a:gd name="T40" fmla="*/ 5427 w 9998"/>
              <a:gd name="T41" fmla="*/ 6139 h 9984"/>
              <a:gd name="T42" fmla="*/ 5606 w 9998"/>
              <a:gd name="T43" fmla="*/ 5688 h 9984"/>
              <a:gd name="T44" fmla="*/ 5606 w 9998"/>
              <a:gd name="T45" fmla="*/ 1959 h 9984"/>
              <a:gd name="T46" fmla="*/ 5427 w 9998"/>
              <a:gd name="T47" fmla="*/ 1530 h 9984"/>
              <a:gd name="T48" fmla="*/ 4992 w 9998"/>
              <a:gd name="T49" fmla="*/ 1369 h 9984"/>
              <a:gd name="T50" fmla="*/ 4557 w 9998"/>
              <a:gd name="T51" fmla="*/ 1537 h 9984"/>
              <a:gd name="T52" fmla="*/ 4379 w 9998"/>
              <a:gd name="T53" fmla="*/ 1970 h 9984"/>
              <a:gd name="T54" fmla="*/ 4391 w 9998"/>
              <a:gd name="T55" fmla="*/ 5688 h 9984"/>
              <a:gd name="T56" fmla="*/ 4994 w 9998"/>
              <a:gd name="T57" fmla="*/ 7068 h 9984"/>
              <a:gd name="T58" fmla="*/ 4442 w 9998"/>
              <a:gd name="T59" fmla="*/ 7297 h 9984"/>
              <a:gd name="T60" fmla="*/ 4212 w 9998"/>
              <a:gd name="T61" fmla="*/ 7847 h 9984"/>
              <a:gd name="T62" fmla="*/ 4441 w 9998"/>
              <a:gd name="T63" fmla="*/ 8398 h 9984"/>
              <a:gd name="T64" fmla="*/ 4993 w 9998"/>
              <a:gd name="T65" fmla="*/ 8627 h 9984"/>
              <a:gd name="T66" fmla="*/ 5550 w 9998"/>
              <a:gd name="T67" fmla="*/ 8398 h 9984"/>
              <a:gd name="T68" fmla="*/ 5784 w 9998"/>
              <a:gd name="T69" fmla="*/ 7847 h 9984"/>
              <a:gd name="T70" fmla="*/ 5550 w 9998"/>
              <a:gd name="T71" fmla="*/ 7296 h 9984"/>
              <a:gd name="T72" fmla="*/ 4994 w 9998"/>
              <a:gd name="T73" fmla="*/ 7068 h 9984"/>
              <a:gd name="T74" fmla="*/ 4994 w 9998"/>
              <a:gd name="T75" fmla="*/ 7068 h 9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998" h="9984">
                <a:moveTo>
                  <a:pt x="5004" y="1"/>
                </a:moveTo>
                <a:cubicBezTo>
                  <a:pt x="5695" y="1"/>
                  <a:pt x="6343" y="132"/>
                  <a:pt x="6949" y="396"/>
                </a:cubicBezTo>
                <a:cubicBezTo>
                  <a:pt x="7554" y="659"/>
                  <a:pt x="8083" y="1016"/>
                  <a:pt x="8531" y="1464"/>
                </a:cubicBezTo>
                <a:cubicBezTo>
                  <a:pt x="8981" y="1913"/>
                  <a:pt x="9338" y="2442"/>
                  <a:pt x="9601" y="3051"/>
                </a:cubicBezTo>
                <a:cubicBezTo>
                  <a:pt x="9865" y="3659"/>
                  <a:pt x="9998" y="4308"/>
                  <a:pt x="9998" y="4998"/>
                </a:cubicBezTo>
                <a:cubicBezTo>
                  <a:pt x="9998" y="5688"/>
                  <a:pt x="9865" y="6336"/>
                  <a:pt x="9601" y="6941"/>
                </a:cubicBezTo>
                <a:cubicBezTo>
                  <a:pt x="9338" y="7546"/>
                  <a:pt x="8981" y="8072"/>
                  <a:pt x="8531" y="8521"/>
                </a:cubicBezTo>
                <a:cubicBezTo>
                  <a:pt x="8081" y="8969"/>
                  <a:pt x="7554" y="9326"/>
                  <a:pt x="6949" y="9589"/>
                </a:cubicBezTo>
                <a:cubicBezTo>
                  <a:pt x="6344" y="9853"/>
                  <a:pt x="5695" y="9984"/>
                  <a:pt x="5004" y="9984"/>
                </a:cubicBezTo>
                <a:cubicBezTo>
                  <a:pt x="4312" y="9984"/>
                  <a:pt x="3662" y="9853"/>
                  <a:pt x="3054" y="9589"/>
                </a:cubicBezTo>
                <a:cubicBezTo>
                  <a:pt x="2445" y="9326"/>
                  <a:pt x="1915" y="8969"/>
                  <a:pt x="1465" y="8521"/>
                </a:cubicBezTo>
                <a:cubicBezTo>
                  <a:pt x="1015" y="8072"/>
                  <a:pt x="659" y="7544"/>
                  <a:pt x="395" y="6941"/>
                </a:cubicBezTo>
                <a:cubicBezTo>
                  <a:pt x="133" y="6336"/>
                  <a:pt x="0" y="5688"/>
                  <a:pt x="0" y="4998"/>
                </a:cubicBezTo>
                <a:cubicBezTo>
                  <a:pt x="0" y="4308"/>
                  <a:pt x="133" y="3659"/>
                  <a:pt x="396" y="3051"/>
                </a:cubicBezTo>
                <a:cubicBezTo>
                  <a:pt x="660" y="2442"/>
                  <a:pt x="1016" y="1913"/>
                  <a:pt x="1466" y="1464"/>
                </a:cubicBezTo>
                <a:cubicBezTo>
                  <a:pt x="1916" y="1015"/>
                  <a:pt x="2445" y="659"/>
                  <a:pt x="3055" y="395"/>
                </a:cubicBezTo>
                <a:cubicBezTo>
                  <a:pt x="3664" y="132"/>
                  <a:pt x="4314" y="0"/>
                  <a:pt x="5004" y="1"/>
                </a:cubicBezTo>
                <a:close/>
                <a:moveTo>
                  <a:pt x="4391" y="5688"/>
                </a:moveTo>
                <a:cubicBezTo>
                  <a:pt x="4391" y="5867"/>
                  <a:pt x="4449" y="6017"/>
                  <a:pt x="4564" y="6139"/>
                </a:cubicBezTo>
                <a:cubicBezTo>
                  <a:pt x="4679" y="6262"/>
                  <a:pt x="4822" y="6323"/>
                  <a:pt x="4993" y="6323"/>
                </a:cubicBezTo>
                <a:cubicBezTo>
                  <a:pt x="5164" y="6323"/>
                  <a:pt x="5309" y="6262"/>
                  <a:pt x="5427" y="6139"/>
                </a:cubicBezTo>
                <a:cubicBezTo>
                  <a:pt x="5546" y="6017"/>
                  <a:pt x="5606" y="5867"/>
                  <a:pt x="5606" y="5688"/>
                </a:cubicBezTo>
                <a:lnTo>
                  <a:pt x="5606" y="1959"/>
                </a:lnTo>
                <a:cubicBezTo>
                  <a:pt x="5606" y="1782"/>
                  <a:pt x="5546" y="1638"/>
                  <a:pt x="5427" y="1530"/>
                </a:cubicBezTo>
                <a:cubicBezTo>
                  <a:pt x="5309" y="1423"/>
                  <a:pt x="5164" y="1369"/>
                  <a:pt x="4992" y="1369"/>
                </a:cubicBezTo>
                <a:cubicBezTo>
                  <a:pt x="4821" y="1369"/>
                  <a:pt x="4676" y="1424"/>
                  <a:pt x="4557" y="1537"/>
                </a:cubicBezTo>
                <a:cubicBezTo>
                  <a:pt x="4439" y="1648"/>
                  <a:pt x="4379" y="1793"/>
                  <a:pt x="4379" y="1970"/>
                </a:cubicBezTo>
                <a:lnTo>
                  <a:pt x="4391" y="5688"/>
                </a:lnTo>
                <a:close/>
                <a:moveTo>
                  <a:pt x="4994" y="7068"/>
                </a:moveTo>
                <a:cubicBezTo>
                  <a:pt x="4779" y="7068"/>
                  <a:pt x="4594" y="7144"/>
                  <a:pt x="4442" y="7297"/>
                </a:cubicBezTo>
                <a:cubicBezTo>
                  <a:pt x="4289" y="7448"/>
                  <a:pt x="4212" y="7632"/>
                  <a:pt x="4212" y="7847"/>
                </a:cubicBezTo>
                <a:cubicBezTo>
                  <a:pt x="4212" y="8062"/>
                  <a:pt x="4289" y="8246"/>
                  <a:pt x="4441" y="8398"/>
                </a:cubicBezTo>
                <a:cubicBezTo>
                  <a:pt x="4594" y="8551"/>
                  <a:pt x="4777" y="8627"/>
                  <a:pt x="4993" y="8627"/>
                </a:cubicBezTo>
                <a:cubicBezTo>
                  <a:pt x="5208" y="8627"/>
                  <a:pt x="5394" y="8551"/>
                  <a:pt x="5550" y="8398"/>
                </a:cubicBezTo>
                <a:cubicBezTo>
                  <a:pt x="5706" y="8246"/>
                  <a:pt x="5784" y="8062"/>
                  <a:pt x="5784" y="7847"/>
                </a:cubicBezTo>
                <a:cubicBezTo>
                  <a:pt x="5784" y="7632"/>
                  <a:pt x="5706" y="7448"/>
                  <a:pt x="5550" y="7296"/>
                </a:cubicBezTo>
                <a:cubicBezTo>
                  <a:pt x="5395" y="7144"/>
                  <a:pt x="5209" y="7068"/>
                  <a:pt x="4994" y="7068"/>
                </a:cubicBezTo>
                <a:close/>
                <a:moveTo>
                  <a:pt x="4994" y="7068"/>
                </a:move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462" y="942171"/>
            <a:ext cx="499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大模型出现了一系列问题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068812" y="1642114"/>
            <a:ext cx="3866134" cy="2885533"/>
            <a:chOff x="90188" y="-384412"/>
            <a:chExt cx="8042965" cy="6002966"/>
          </a:xfrm>
        </p:grpSpPr>
        <p:grpSp>
          <p:nvGrpSpPr>
            <p:cNvPr id="29" name="组合 28"/>
            <p:cNvGrpSpPr/>
            <p:nvPr/>
          </p:nvGrpSpPr>
          <p:grpSpPr>
            <a:xfrm>
              <a:off x="4058849" y="1544249"/>
              <a:ext cx="4074304" cy="4074305"/>
              <a:chOff x="3657791" y="1173480"/>
              <a:chExt cx="4960621" cy="4960622"/>
            </a:xfrm>
          </p:grpSpPr>
          <p:sp>
            <p:nvSpPr>
              <p:cNvPr id="49" name="0"/>
              <p:cNvSpPr/>
              <p:nvPr>
                <p:custDataLst>
                  <p:tags r:id="rId3"/>
                </p:custDataLst>
              </p:nvPr>
            </p:nvSpPr>
            <p:spPr>
              <a:xfrm>
                <a:off x="3657791" y="1173480"/>
                <a:ext cx="4960621" cy="4960622"/>
              </a:xfrm>
              <a:prstGeom prst="donut">
                <a:avLst>
                  <a:gd name="adj" fmla="val 9519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4333581" y="1853790"/>
                <a:ext cx="3609043" cy="3600000"/>
                <a:chOff x="4285128" y="1832200"/>
                <a:chExt cx="3609043" cy="3600000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4285128" y="1832200"/>
                  <a:ext cx="3609043" cy="3600000"/>
                  <a:chOff x="4129378" y="1629000"/>
                  <a:chExt cx="3609043" cy="3600000"/>
                </a:xfrm>
                <a:solidFill>
                  <a:schemeClr val="tx2">
                    <a:alpha val="30000"/>
                  </a:schemeClr>
                </a:solidFill>
              </p:grpSpPr>
              <p:sp>
                <p:nvSpPr>
                  <p:cNvPr id="53" name="0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 flipH="1">
                    <a:off x="4138421" y="1629000"/>
                    <a:ext cx="3600000" cy="3600000"/>
                  </a:xfrm>
                  <a:prstGeom prst="blockArc">
                    <a:avLst>
                      <a:gd name="adj1" fmla="val 9600000"/>
                      <a:gd name="adj2" fmla="val 162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4" name="0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 flipH="1" flipV="1">
                    <a:off x="4138421" y="1629000"/>
                    <a:ext cx="3600000" cy="3600000"/>
                  </a:xfrm>
                  <a:prstGeom prst="blockArc">
                    <a:avLst>
                      <a:gd name="adj1" fmla="val 12000000"/>
                      <a:gd name="adj2" fmla="val 204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5" name="0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 flipV="1">
                    <a:off x="4129378" y="1629000"/>
                    <a:ext cx="3600000" cy="3600000"/>
                  </a:xfrm>
                  <a:prstGeom prst="blockArc">
                    <a:avLst>
                      <a:gd name="adj1" fmla="val 5400000"/>
                      <a:gd name="adj2" fmla="val 120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52" name="Title-0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4911598" y="2639653"/>
                  <a:ext cx="2347057" cy="19850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800" b="1" dirty="0">
                      <a:solidFill>
                        <a:schemeClr val="bg1"/>
                      </a:solidFill>
                    </a:rPr>
                    <a:t>安全问题</a:t>
                  </a:r>
                  <a:endParaRPr kumimoji="1" lang="en-US" altLang="zh-CN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4" name="Index-1"/>
            <p:cNvSpPr txBox="1"/>
            <p:nvPr>
              <p:custDataLst>
                <p:tags r:id="rId2"/>
              </p:custDataLst>
            </p:nvPr>
          </p:nvSpPr>
          <p:spPr>
            <a:xfrm>
              <a:off x="90188" y="-384412"/>
              <a:ext cx="597599" cy="59760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01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284834" y="1515678"/>
            <a:ext cx="195845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0" lang="zh-CN" altLang="en-US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</a:rPr>
              <a:t>毒品问题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5241733" y="1685180"/>
            <a:ext cx="802545" cy="840777"/>
            <a:chOff x="4184650" y="1765300"/>
            <a:chExt cx="3832225" cy="4014788"/>
          </a:xfrm>
        </p:grpSpPr>
        <p:sp>
          <p:nvSpPr>
            <p:cNvPr id="5" name="ïṥḷiḍé"/>
            <p:cNvSpPr/>
            <p:nvPr/>
          </p:nvSpPr>
          <p:spPr bwMode="auto">
            <a:xfrm>
              <a:off x="6588125" y="3876675"/>
              <a:ext cx="1409700" cy="423863"/>
            </a:xfrm>
            <a:custGeom>
              <a:avLst/>
              <a:gdLst>
                <a:gd name="T0" fmla="*/ 58 w 156"/>
                <a:gd name="T1" fmla="*/ 47 h 47"/>
                <a:gd name="T2" fmla="*/ 57 w 156"/>
                <a:gd name="T3" fmla="*/ 47 h 47"/>
                <a:gd name="T4" fmla="*/ 1 w 156"/>
                <a:gd name="T5" fmla="*/ 16 h 47"/>
                <a:gd name="T6" fmla="*/ 0 w 156"/>
                <a:gd name="T7" fmla="*/ 15 h 47"/>
                <a:gd name="T8" fmla="*/ 1 w 156"/>
                <a:gd name="T9" fmla="*/ 13 h 47"/>
                <a:gd name="T10" fmla="*/ 97 w 156"/>
                <a:gd name="T11" fmla="*/ 0 h 47"/>
                <a:gd name="T12" fmla="*/ 98 w 156"/>
                <a:gd name="T13" fmla="*/ 0 h 47"/>
                <a:gd name="T14" fmla="*/ 155 w 156"/>
                <a:gd name="T15" fmla="*/ 31 h 47"/>
                <a:gd name="T16" fmla="*/ 156 w 156"/>
                <a:gd name="T17" fmla="*/ 32 h 47"/>
                <a:gd name="T18" fmla="*/ 154 w 156"/>
                <a:gd name="T19" fmla="*/ 34 h 47"/>
                <a:gd name="T20" fmla="*/ 58 w 156"/>
                <a:gd name="T21" fmla="*/ 47 h 47"/>
                <a:gd name="T22" fmla="*/ 58 w 156"/>
                <a:gd name="T23" fmla="*/ 47 h 47"/>
                <a:gd name="T24" fmla="*/ 7 w 156"/>
                <a:gd name="T25" fmla="*/ 16 h 47"/>
                <a:gd name="T26" fmla="*/ 58 w 156"/>
                <a:gd name="T27" fmla="*/ 44 h 47"/>
                <a:gd name="T28" fmla="*/ 149 w 156"/>
                <a:gd name="T29" fmla="*/ 31 h 47"/>
                <a:gd name="T30" fmla="*/ 97 w 156"/>
                <a:gd name="T31" fmla="*/ 3 h 47"/>
                <a:gd name="T32" fmla="*/ 7 w 156"/>
                <a:gd name="T3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47">
                  <a:moveTo>
                    <a:pt x="58" y="47"/>
                  </a:moveTo>
                  <a:cubicBezTo>
                    <a:pt x="58" y="47"/>
                    <a:pt x="58" y="47"/>
                    <a:pt x="57" y="4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6" y="31"/>
                    <a:pt x="156" y="32"/>
                    <a:pt x="156" y="32"/>
                  </a:cubicBezTo>
                  <a:cubicBezTo>
                    <a:pt x="156" y="33"/>
                    <a:pt x="155" y="34"/>
                    <a:pt x="154" y="3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97" y="3"/>
                    <a:pt x="97" y="3"/>
                    <a:pt x="97" y="3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ïdè"/>
            <p:cNvSpPr/>
            <p:nvPr/>
          </p:nvSpPr>
          <p:spPr bwMode="auto">
            <a:xfrm>
              <a:off x="4772025" y="4246563"/>
              <a:ext cx="1870075" cy="1533525"/>
            </a:xfrm>
            <a:custGeom>
              <a:avLst/>
              <a:gdLst>
                <a:gd name="T0" fmla="*/ 205 w 207"/>
                <a:gd name="T1" fmla="*/ 170 h 170"/>
                <a:gd name="T2" fmla="*/ 205 w 207"/>
                <a:gd name="T3" fmla="*/ 170 h 170"/>
                <a:gd name="T4" fmla="*/ 148 w 207"/>
                <a:gd name="T5" fmla="*/ 139 h 170"/>
                <a:gd name="T6" fmla="*/ 148 w 207"/>
                <a:gd name="T7" fmla="*/ 139 h 170"/>
                <a:gd name="T8" fmla="*/ 1 w 207"/>
                <a:gd name="T9" fmla="*/ 4 h 170"/>
                <a:gd name="T10" fmla="*/ 0 w 207"/>
                <a:gd name="T11" fmla="*/ 1 h 170"/>
                <a:gd name="T12" fmla="*/ 3 w 207"/>
                <a:gd name="T13" fmla="*/ 1 h 170"/>
                <a:gd name="T14" fmla="*/ 59 w 207"/>
                <a:gd name="T15" fmla="*/ 32 h 170"/>
                <a:gd name="T16" fmla="*/ 59 w 207"/>
                <a:gd name="T17" fmla="*/ 32 h 170"/>
                <a:gd name="T18" fmla="*/ 207 w 207"/>
                <a:gd name="T19" fmla="*/ 167 h 170"/>
                <a:gd name="T20" fmla="*/ 207 w 207"/>
                <a:gd name="T21" fmla="*/ 169 h 170"/>
                <a:gd name="T22" fmla="*/ 205 w 207"/>
                <a:gd name="T23" fmla="*/ 170 h 170"/>
                <a:gd name="T24" fmla="*/ 150 w 207"/>
                <a:gd name="T25" fmla="*/ 136 h 170"/>
                <a:gd name="T26" fmla="*/ 194 w 207"/>
                <a:gd name="T27" fmla="*/ 160 h 170"/>
                <a:gd name="T28" fmla="*/ 57 w 207"/>
                <a:gd name="T29" fmla="*/ 35 h 170"/>
                <a:gd name="T30" fmla="*/ 13 w 207"/>
                <a:gd name="T31" fmla="*/ 11 h 170"/>
                <a:gd name="T32" fmla="*/ 150 w 207"/>
                <a:gd name="T33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70">
                  <a:moveTo>
                    <a:pt x="205" y="170"/>
                  </a:moveTo>
                  <a:cubicBezTo>
                    <a:pt x="205" y="170"/>
                    <a:pt x="205" y="170"/>
                    <a:pt x="205" y="17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8"/>
                    <a:pt x="207" y="169"/>
                    <a:pt x="207" y="169"/>
                  </a:cubicBezTo>
                  <a:cubicBezTo>
                    <a:pt x="206" y="170"/>
                    <a:pt x="206" y="170"/>
                    <a:pt x="205" y="170"/>
                  </a:cubicBezTo>
                  <a:close/>
                  <a:moveTo>
                    <a:pt x="150" y="136"/>
                  </a:moveTo>
                  <a:cubicBezTo>
                    <a:pt x="194" y="160"/>
                    <a:pt x="194" y="160"/>
                    <a:pt x="194" y="16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50" y="13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$1îḍé"/>
            <p:cNvSpPr/>
            <p:nvPr/>
          </p:nvSpPr>
          <p:spPr bwMode="auto">
            <a:xfrm>
              <a:off x="4772025" y="4129088"/>
              <a:ext cx="1400175" cy="433388"/>
            </a:xfrm>
            <a:custGeom>
              <a:avLst/>
              <a:gdLst>
                <a:gd name="T0" fmla="*/ 58 w 155"/>
                <a:gd name="T1" fmla="*/ 48 h 48"/>
                <a:gd name="T2" fmla="*/ 57 w 155"/>
                <a:gd name="T3" fmla="*/ 48 h 48"/>
                <a:gd name="T4" fmla="*/ 1 w 155"/>
                <a:gd name="T5" fmla="*/ 17 h 48"/>
                <a:gd name="T6" fmla="*/ 0 w 155"/>
                <a:gd name="T7" fmla="*/ 15 h 48"/>
                <a:gd name="T8" fmla="*/ 1 w 155"/>
                <a:gd name="T9" fmla="*/ 14 h 48"/>
                <a:gd name="T10" fmla="*/ 97 w 155"/>
                <a:gd name="T11" fmla="*/ 0 h 48"/>
                <a:gd name="T12" fmla="*/ 98 w 155"/>
                <a:gd name="T13" fmla="*/ 0 h 48"/>
                <a:gd name="T14" fmla="*/ 154 w 155"/>
                <a:gd name="T15" fmla="*/ 31 h 48"/>
                <a:gd name="T16" fmla="*/ 155 w 155"/>
                <a:gd name="T17" fmla="*/ 33 h 48"/>
                <a:gd name="T18" fmla="*/ 154 w 155"/>
                <a:gd name="T19" fmla="*/ 34 h 48"/>
                <a:gd name="T20" fmla="*/ 58 w 155"/>
                <a:gd name="T21" fmla="*/ 48 h 48"/>
                <a:gd name="T22" fmla="*/ 58 w 155"/>
                <a:gd name="T23" fmla="*/ 48 h 48"/>
                <a:gd name="T24" fmla="*/ 7 w 155"/>
                <a:gd name="T25" fmla="*/ 16 h 48"/>
                <a:gd name="T26" fmla="*/ 58 w 155"/>
                <a:gd name="T27" fmla="*/ 44 h 48"/>
                <a:gd name="T28" fmla="*/ 148 w 155"/>
                <a:gd name="T29" fmla="*/ 32 h 48"/>
                <a:gd name="T30" fmla="*/ 97 w 155"/>
                <a:gd name="T31" fmla="*/ 4 h 48"/>
                <a:gd name="T32" fmla="*/ 7 w 155"/>
                <a:gd name="T3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48">
                  <a:moveTo>
                    <a:pt x="58" y="48"/>
                  </a:moveTo>
                  <a:cubicBezTo>
                    <a:pt x="58" y="48"/>
                    <a:pt x="58" y="48"/>
                    <a:pt x="57" y="4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5" y="32"/>
                    <a:pt x="155" y="32"/>
                    <a:pt x="155" y="33"/>
                  </a:cubicBezTo>
                  <a:cubicBezTo>
                    <a:pt x="155" y="34"/>
                    <a:pt x="155" y="34"/>
                    <a:pt x="154" y="34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ḻídê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ṧḷïdé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$ļiḋe"/>
            <p:cNvSpPr/>
            <p:nvPr/>
          </p:nvSpPr>
          <p:spPr bwMode="auto">
            <a:xfrm>
              <a:off x="4184650" y="1811338"/>
              <a:ext cx="541338" cy="1343025"/>
            </a:xfrm>
            <a:custGeom>
              <a:avLst/>
              <a:gdLst>
                <a:gd name="T0" fmla="*/ 59 w 60"/>
                <a:gd name="T1" fmla="*/ 149 h 149"/>
                <a:gd name="T2" fmla="*/ 58 w 60"/>
                <a:gd name="T3" fmla="*/ 149 h 149"/>
                <a:gd name="T4" fmla="*/ 1 w 60"/>
                <a:gd name="T5" fmla="*/ 119 h 149"/>
                <a:gd name="T6" fmla="*/ 0 w 60"/>
                <a:gd name="T7" fmla="*/ 117 h 149"/>
                <a:gd name="T8" fmla="*/ 1 w 60"/>
                <a:gd name="T9" fmla="*/ 1 h 149"/>
                <a:gd name="T10" fmla="*/ 1 w 60"/>
                <a:gd name="T11" fmla="*/ 0 h 149"/>
                <a:gd name="T12" fmla="*/ 3 w 60"/>
                <a:gd name="T13" fmla="*/ 0 h 149"/>
                <a:gd name="T14" fmla="*/ 60 w 60"/>
                <a:gd name="T15" fmla="*/ 31 h 149"/>
                <a:gd name="T16" fmla="*/ 60 w 60"/>
                <a:gd name="T17" fmla="*/ 32 h 149"/>
                <a:gd name="T18" fmla="*/ 60 w 60"/>
                <a:gd name="T19" fmla="*/ 148 h 149"/>
                <a:gd name="T20" fmla="*/ 59 w 60"/>
                <a:gd name="T21" fmla="*/ 149 h 149"/>
                <a:gd name="T22" fmla="*/ 59 w 60"/>
                <a:gd name="T23" fmla="*/ 149 h 149"/>
                <a:gd name="T24" fmla="*/ 4 w 60"/>
                <a:gd name="T25" fmla="*/ 116 h 149"/>
                <a:gd name="T26" fmla="*/ 57 w 60"/>
                <a:gd name="T27" fmla="*/ 145 h 149"/>
                <a:gd name="T28" fmla="*/ 57 w 60"/>
                <a:gd name="T29" fmla="*/ 33 h 149"/>
                <a:gd name="T30" fmla="*/ 4 w 60"/>
                <a:gd name="T31" fmla="*/ 4 h 149"/>
                <a:gd name="T32" fmla="*/ 4 w 60"/>
                <a:gd name="T3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49">
                  <a:moveTo>
                    <a:pt x="59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0" y="118"/>
                    <a:pt x="0" y="1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lose/>
                  <a:moveTo>
                    <a:pt x="4" y="11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1iḋe"/>
            <p:cNvSpPr/>
            <p:nvPr/>
          </p:nvSpPr>
          <p:spPr bwMode="auto">
            <a:xfrm>
              <a:off x="4194175" y="1765300"/>
              <a:ext cx="2132013" cy="523875"/>
            </a:xfrm>
            <a:custGeom>
              <a:avLst/>
              <a:gdLst>
                <a:gd name="T0" fmla="*/ 234 w 236"/>
                <a:gd name="T1" fmla="*/ 58 h 58"/>
                <a:gd name="T2" fmla="*/ 222 w 236"/>
                <a:gd name="T3" fmla="*/ 52 h 58"/>
                <a:gd name="T4" fmla="*/ 214 w 236"/>
                <a:gd name="T5" fmla="*/ 49 h 58"/>
                <a:gd name="T6" fmla="*/ 200 w 236"/>
                <a:gd name="T7" fmla="*/ 44 h 58"/>
                <a:gd name="T8" fmla="*/ 188 w 236"/>
                <a:gd name="T9" fmla="*/ 41 h 58"/>
                <a:gd name="T10" fmla="*/ 170 w 236"/>
                <a:gd name="T11" fmla="*/ 37 h 58"/>
                <a:gd name="T12" fmla="*/ 157 w 236"/>
                <a:gd name="T13" fmla="*/ 36 h 58"/>
                <a:gd name="T14" fmla="*/ 137 w 236"/>
                <a:gd name="T15" fmla="*/ 34 h 58"/>
                <a:gd name="T16" fmla="*/ 123 w 236"/>
                <a:gd name="T17" fmla="*/ 34 h 58"/>
                <a:gd name="T18" fmla="*/ 100 w 236"/>
                <a:gd name="T19" fmla="*/ 35 h 58"/>
                <a:gd name="T20" fmla="*/ 83 w 236"/>
                <a:gd name="T21" fmla="*/ 36 h 58"/>
                <a:gd name="T22" fmla="*/ 58 w 236"/>
                <a:gd name="T23" fmla="*/ 39 h 58"/>
                <a:gd name="T24" fmla="*/ 0 w 236"/>
                <a:gd name="T25" fmla="*/ 6 h 58"/>
                <a:gd name="T26" fmla="*/ 17 w 236"/>
                <a:gd name="T27" fmla="*/ 3 h 58"/>
                <a:gd name="T28" fmla="*/ 41 w 236"/>
                <a:gd name="T29" fmla="*/ 1 h 58"/>
                <a:gd name="T30" fmla="*/ 56 w 236"/>
                <a:gd name="T31" fmla="*/ 0 h 58"/>
                <a:gd name="T32" fmla="*/ 77 w 236"/>
                <a:gd name="T33" fmla="*/ 0 h 58"/>
                <a:gd name="T34" fmla="*/ 91 w 236"/>
                <a:gd name="T35" fmla="*/ 1 h 58"/>
                <a:gd name="T36" fmla="*/ 111 w 236"/>
                <a:gd name="T37" fmla="*/ 3 h 58"/>
                <a:gd name="T38" fmla="*/ 124 w 236"/>
                <a:gd name="T39" fmla="*/ 5 h 58"/>
                <a:gd name="T40" fmla="*/ 139 w 236"/>
                <a:gd name="T41" fmla="*/ 8 h 58"/>
                <a:gd name="T42" fmla="*/ 150 w 236"/>
                <a:gd name="T43" fmla="*/ 12 h 58"/>
                <a:gd name="T44" fmla="*/ 159 w 236"/>
                <a:gd name="T45" fmla="*/ 15 h 58"/>
                <a:gd name="T46" fmla="*/ 168 w 236"/>
                <a:gd name="T47" fmla="*/ 19 h 58"/>
                <a:gd name="T48" fmla="*/ 179 w 236"/>
                <a:gd name="T49" fmla="*/ 24 h 58"/>
                <a:gd name="T50" fmla="*/ 234 w 236"/>
                <a:gd name="T51" fmla="*/ 58 h 58"/>
                <a:gd name="T52" fmla="*/ 134 w 236"/>
                <a:gd name="T53" fmla="*/ 31 h 58"/>
                <a:gd name="T54" fmla="*/ 147 w 236"/>
                <a:gd name="T55" fmla="*/ 31 h 58"/>
                <a:gd name="T56" fmla="*/ 168 w 236"/>
                <a:gd name="T57" fmla="*/ 33 h 58"/>
                <a:gd name="T58" fmla="*/ 181 w 236"/>
                <a:gd name="T59" fmla="*/ 36 h 58"/>
                <a:gd name="T60" fmla="*/ 197 w 236"/>
                <a:gd name="T61" fmla="*/ 39 h 58"/>
                <a:gd name="T62" fmla="*/ 177 w 236"/>
                <a:gd name="T63" fmla="*/ 27 h 58"/>
                <a:gd name="T64" fmla="*/ 167 w 236"/>
                <a:gd name="T65" fmla="*/ 22 h 58"/>
                <a:gd name="T66" fmla="*/ 158 w 236"/>
                <a:gd name="T67" fmla="*/ 18 h 58"/>
                <a:gd name="T68" fmla="*/ 149 w 236"/>
                <a:gd name="T69" fmla="*/ 15 h 58"/>
                <a:gd name="T70" fmla="*/ 138 w 236"/>
                <a:gd name="T71" fmla="*/ 12 h 58"/>
                <a:gd name="T72" fmla="*/ 124 w 236"/>
                <a:gd name="T73" fmla="*/ 8 h 58"/>
                <a:gd name="T74" fmla="*/ 111 w 236"/>
                <a:gd name="T75" fmla="*/ 6 h 58"/>
                <a:gd name="T76" fmla="*/ 91 w 236"/>
                <a:gd name="T77" fmla="*/ 4 h 58"/>
                <a:gd name="T78" fmla="*/ 77 w 236"/>
                <a:gd name="T79" fmla="*/ 3 h 58"/>
                <a:gd name="T80" fmla="*/ 56 w 236"/>
                <a:gd name="T81" fmla="*/ 3 h 58"/>
                <a:gd name="T82" fmla="*/ 41 w 236"/>
                <a:gd name="T83" fmla="*/ 4 h 58"/>
                <a:gd name="T84" fmla="*/ 17 w 236"/>
                <a:gd name="T85" fmla="*/ 6 h 58"/>
                <a:gd name="T86" fmla="*/ 58 w 236"/>
                <a:gd name="T87" fmla="*/ 35 h 58"/>
                <a:gd name="T88" fmla="*/ 83 w 236"/>
                <a:gd name="T89" fmla="*/ 32 h 58"/>
                <a:gd name="T90" fmla="*/ 100 w 236"/>
                <a:gd name="T91" fmla="*/ 31 h 58"/>
                <a:gd name="T92" fmla="*/ 123 w 236"/>
                <a:gd name="T93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58">
                  <a:moveTo>
                    <a:pt x="234" y="5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1" y="57"/>
                    <a:pt x="229" y="55"/>
                    <a:pt x="226" y="54"/>
                  </a:cubicBezTo>
                  <a:cubicBezTo>
                    <a:pt x="225" y="54"/>
                    <a:pt x="224" y="53"/>
                    <a:pt x="223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1" y="52"/>
                    <a:pt x="219" y="51"/>
                    <a:pt x="218" y="50"/>
                  </a:cubicBezTo>
                  <a:cubicBezTo>
                    <a:pt x="217" y="50"/>
                    <a:pt x="216" y="49"/>
                    <a:pt x="215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2" y="48"/>
                    <a:pt x="211" y="48"/>
                    <a:pt x="209" y="47"/>
                  </a:cubicBezTo>
                  <a:cubicBezTo>
                    <a:pt x="208" y="47"/>
                    <a:pt x="206" y="46"/>
                    <a:pt x="205" y="46"/>
                  </a:cubicBezTo>
                  <a:cubicBezTo>
                    <a:pt x="203" y="45"/>
                    <a:pt x="202" y="44"/>
                    <a:pt x="200" y="44"/>
                  </a:cubicBezTo>
                  <a:cubicBezTo>
                    <a:pt x="199" y="44"/>
                    <a:pt x="197" y="43"/>
                    <a:pt x="196" y="43"/>
                  </a:cubicBezTo>
                  <a:cubicBezTo>
                    <a:pt x="194" y="42"/>
                    <a:pt x="192" y="42"/>
                    <a:pt x="190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5" y="40"/>
                    <a:pt x="183" y="40"/>
                    <a:pt x="180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6" y="38"/>
                    <a:pt x="173" y="38"/>
                    <a:pt x="170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5" y="36"/>
                    <a:pt x="162" y="36"/>
                    <a:pt x="159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4" y="35"/>
                    <a:pt x="151" y="35"/>
                    <a:pt x="147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4"/>
                    <a:pt x="140" y="34"/>
                    <a:pt x="137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1" y="34"/>
                    <a:pt x="127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4"/>
                    <a:pt x="116" y="34"/>
                    <a:pt x="112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6" y="34"/>
                    <a:pt x="103" y="34"/>
                    <a:pt x="100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4" y="35"/>
                    <a:pt x="90" y="35"/>
                    <a:pt x="86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0" y="36"/>
                    <a:pt x="77" y="36"/>
                    <a:pt x="74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6" y="38"/>
                    <a:pt x="62" y="38"/>
                    <a:pt x="58" y="39"/>
                  </a:cubicBezTo>
                  <a:cubicBezTo>
                    <a:pt x="58" y="39"/>
                    <a:pt x="57" y="39"/>
                    <a:pt x="57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5" y="4"/>
                    <a:pt x="9" y="4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7" y="1"/>
                    <a:pt x="41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3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4" y="1"/>
                    <a:pt x="98" y="1"/>
                    <a:pt x="101" y="1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6" y="2"/>
                    <a:pt x="109" y="2"/>
                    <a:pt x="111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4"/>
                    <a:pt x="120" y="4"/>
                    <a:pt x="123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7" y="5"/>
                    <a:pt x="130" y="6"/>
                    <a:pt x="132" y="7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8" y="8"/>
                    <a:pt x="138" y="8"/>
                    <a:pt x="139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2" y="9"/>
                    <a:pt x="143" y="10"/>
                    <a:pt x="145" y="10"/>
                  </a:cubicBezTo>
                  <a:cubicBezTo>
                    <a:pt x="146" y="11"/>
                    <a:pt x="148" y="11"/>
                    <a:pt x="150" y="12"/>
                  </a:cubicBezTo>
                  <a:cubicBezTo>
                    <a:pt x="151" y="12"/>
                    <a:pt x="153" y="13"/>
                    <a:pt x="154" y="13"/>
                  </a:cubicBezTo>
                  <a:cubicBezTo>
                    <a:pt x="155" y="14"/>
                    <a:pt x="157" y="14"/>
                    <a:pt x="158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0" y="16"/>
                    <a:pt x="162" y="16"/>
                    <a:pt x="163" y="17"/>
                  </a:cubicBezTo>
                  <a:cubicBezTo>
                    <a:pt x="164" y="17"/>
                    <a:pt x="166" y="18"/>
                    <a:pt x="167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70" y="20"/>
                    <a:pt x="171" y="20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5" y="22"/>
                    <a:pt x="177" y="23"/>
                    <a:pt x="179" y="24"/>
                  </a:cubicBezTo>
                  <a:cubicBezTo>
                    <a:pt x="235" y="55"/>
                    <a:pt x="235" y="55"/>
                    <a:pt x="235" y="55"/>
                  </a:cubicBezTo>
                  <a:cubicBezTo>
                    <a:pt x="236" y="55"/>
                    <a:pt x="236" y="56"/>
                    <a:pt x="236" y="57"/>
                  </a:cubicBezTo>
                  <a:cubicBezTo>
                    <a:pt x="236" y="58"/>
                    <a:pt x="235" y="58"/>
                    <a:pt x="234" y="58"/>
                  </a:cubicBezTo>
                  <a:close/>
                  <a:moveTo>
                    <a:pt x="123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7" y="30"/>
                    <a:pt x="131" y="30"/>
                    <a:pt x="134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3" y="31"/>
                    <a:pt x="146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1" y="31"/>
                    <a:pt x="154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3"/>
                    <a:pt x="165" y="33"/>
                    <a:pt x="168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3" y="34"/>
                    <a:pt x="176" y="35"/>
                    <a:pt x="179" y="35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3" y="36"/>
                    <a:pt x="186" y="37"/>
                    <a:pt x="189" y="37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3" y="38"/>
                    <a:pt x="195" y="39"/>
                    <a:pt x="197" y="39"/>
                  </a:cubicBezTo>
                  <a:cubicBezTo>
                    <a:pt x="198" y="40"/>
                    <a:pt x="200" y="40"/>
                    <a:pt x="201" y="41"/>
                  </a:cubicBezTo>
                  <a:cubicBezTo>
                    <a:pt x="202" y="41"/>
                    <a:pt x="203" y="41"/>
                    <a:pt x="204" y="41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75" y="26"/>
                    <a:pt x="173" y="25"/>
                    <a:pt x="171" y="24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3"/>
                    <a:pt x="168" y="22"/>
                    <a:pt x="167" y="2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4" y="21"/>
                    <a:pt x="163" y="20"/>
                    <a:pt x="162" y="20"/>
                  </a:cubicBezTo>
                  <a:cubicBezTo>
                    <a:pt x="160" y="19"/>
                    <a:pt x="159" y="19"/>
                    <a:pt x="158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56" y="17"/>
                    <a:pt x="154" y="17"/>
                    <a:pt x="153" y="16"/>
                  </a:cubicBezTo>
                  <a:cubicBezTo>
                    <a:pt x="151" y="16"/>
                    <a:pt x="150" y="15"/>
                    <a:pt x="149" y="15"/>
                  </a:cubicBezTo>
                  <a:cubicBezTo>
                    <a:pt x="147" y="14"/>
                    <a:pt x="145" y="14"/>
                    <a:pt x="144" y="13"/>
                  </a:cubicBezTo>
                  <a:cubicBezTo>
                    <a:pt x="142" y="13"/>
                    <a:pt x="141" y="12"/>
                    <a:pt x="139" y="1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1"/>
                    <a:pt x="137" y="11"/>
                    <a:pt x="136" y="1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9" y="9"/>
                    <a:pt x="126" y="9"/>
                    <a:pt x="124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9" y="7"/>
                    <a:pt x="116" y="7"/>
                    <a:pt x="113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6"/>
                    <a:pt x="106" y="5"/>
                    <a:pt x="103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7" y="4"/>
                    <a:pt x="94" y="4"/>
                    <a:pt x="91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6" y="4"/>
                    <a:pt x="83" y="4"/>
                    <a:pt x="80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1" y="3"/>
                    <a:pt x="68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3" y="3"/>
                    <a:pt x="60" y="3"/>
                    <a:pt x="5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4"/>
                    <a:pt x="47" y="4"/>
                    <a:pt x="4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3" y="5"/>
                    <a:pt x="30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9" y="7"/>
                    <a:pt x="7" y="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5"/>
                    <a:pt x="66" y="34"/>
                    <a:pt x="70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7" y="33"/>
                    <a:pt x="80" y="33"/>
                    <a:pt x="83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90" y="32"/>
                    <a:pt x="94" y="32"/>
                    <a:pt x="97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3" y="31"/>
                    <a:pt x="106" y="31"/>
                    <a:pt x="109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6" y="30"/>
                    <a:pt x="120" y="30"/>
                    <a:pt x="123" y="30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ṧḷîḋè"/>
            <p:cNvSpPr/>
            <p:nvPr/>
          </p:nvSpPr>
          <p:spPr bwMode="auto">
            <a:xfrm>
              <a:off x="4718050" y="1973263"/>
              <a:ext cx="3279775" cy="3789363"/>
            </a:xfrm>
            <a:custGeom>
              <a:avLst/>
              <a:gdLst>
                <a:gd name="T0" fmla="*/ 267 w 363"/>
                <a:gd name="T1" fmla="*/ 257 h 420"/>
                <a:gd name="T2" fmla="*/ 363 w 363"/>
                <a:gd name="T3" fmla="*/ 243 h 420"/>
                <a:gd name="T4" fmla="*/ 211 w 363"/>
                <a:gd name="T5" fmla="*/ 420 h 420"/>
                <a:gd name="T6" fmla="*/ 64 w 363"/>
                <a:gd name="T7" fmla="*/ 285 h 420"/>
                <a:gd name="T8" fmla="*/ 160 w 363"/>
                <a:gd name="T9" fmla="*/ 272 h 420"/>
                <a:gd name="T10" fmla="*/ 133 w 363"/>
                <a:gd name="T11" fmla="*/ 149 h 420"/>
                <a:gd name="T12" fmla="*/ 0 w 363"/>
                <a:gd name="T13" fmla="*/ 130 h 420"/>
                <a:gd name="T14" fmla="*/ 0 w 363"/>
                <a:gd name="T15" fmla="*/ 14 h 420"/>
                <a:gd name="T16" fmla="*/ 210 w 363"/>
                <a:gd name="T17" fmla="*/ 58 h 420"/>
                <a:gd name="T18" fmla="*/ 267 w 363"/>
                <a:gd name="T19" fmla="*/ 25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420">
                  <a:moveTo>
                    <a:pt x="267" y="257"/>
                  </a:moveTo>
                  <a:cubicBezTo>
                    <a:pt x="363" y="243"/>
                    <a:pt x="363" y="243"/>
                    <a:pt x="363" y="243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64" y="285"/>
                    <a:pt x="64" y="285"/>
                    <a:pt x="64" y="285"/>
                  </a:cubicBezTo>
                  <a:cubicBezTo>
                    <a:pt x="160" y="272"/>
                    <a:pt x="160" y="272"/>
                    <a:pt x="160" y="272"/>
                  </a:cubicBezTo>
                  <a:cubicBezTo>
                    <a:pt x="160" y="222"/>
                    <a:pt x="158" y="174"/>
                    <a:pt x="133" y="149"/>
                  </a:cubicBezTo>
                  <a:cubicBezTo>
                    <a:pt x="110" y="127"/>
                    <a:pt x="65" y="120"/>
                    <a:pt x="0" y="1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0"/>
                    <a:pt x="165" y="15"/>
                    <a:pt x="210" y="58"/>
                  </a:cubicBezTo>
                  <a:cubicBezTo>
                    <a:pt x="264" y="110"/>
                    <a:pt x="268" y="188"/>
                    <a:pt x="267" y="257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ŝḻídê"/>
            <p:cNvSpPr/>
            <p:nvPr/>
          </p:nvSpPr>
          <p:spPr bwMode="auto">
            <a:xfrm>
              <a:off x="4699000" y="2036763"/>
              <a:ext cx="3317875" cy="3743325"/>
            </a:xfrm>
            <a:custGeom>
              <a:avLst/>
              <a:gdLst>
                <a:gd name="T0" fmla="*/ 213 w 367"/>
                <a:gd name="T1" fmla="*/ 415 h 415"/>
                <a:gd name="T2" fmla="*/ 212 w 367"/>
                <a:gd name="T3" fmla="*/ 415 h 415"/>
                <a:gd name="T4" fmla="*/ 65 w 367"/>
                <a:gd name="T5" fmla="*/ 279 h 415"/>
                <a:gd name="T6" fmla="*/ 64 w 367"/>
                <a:gd name="T7" fmla="*/ 278 h 415"/>
                <a:gd name="T8" fmla="*/ 66 w 367"/>
                <a:gd name="T9" fmla="*/ 276 h 415"/>
                <a:gd name="T10" fmla="*/ 160 w 367"/>
                <a:gd name="T11" fmla="*/ 263 h 415"/>
                <a:gd name="T12" fmla="*/ 134 w 367"/>
                <a:gd name="T13" fmla="*/ 144 h 415"/>
                <a:gd name="T14" fmla="*/ 54 w 367"/>
                <a:gd name="T15" fmla="*/ 120 h 415"/>
                <a:gd name="T16" fmla="*/ 2 w 367"/>
                <a:gd name="T17" fmla="*/ 124 h 415"/>
                <a:gd name="T18" fmla="*/ 0 w 367"/>
                <a:gd name="T19" fmla="*/ 124 h 415"/>
                <a:gd name="T20" fmla="*/ 0 w 367"/>
                <a:gd name="T21" fmla="*/ 123 h 415"/>
                <a:gd name="T22" fmla="*/ 0 w 367"/>
                <a:gd name="T23" fmla="*/ 7 h 415"/>
                <a:gd name="T24" fmla="*/ 2 w 367"/>
                <a:gd name="T25" fmla="*/ 5 h 415"/>
                <a:gd name="T26" fmla="*/ 67 w 367"/>
                <a:gd name="T27" fmla="*/ 0 h 415"/>
                <a:gd name="T28" fmla="*/ 213 w 367"/>
                <a:gd name="T29" fmla="*/ 50 h 415"/>
                <a:gd name="T30" fmla="*/ 271 w 367"/>
                <a:gd name="T31" fmla="*/ 248 h 415"/>
                <a:gd name="T32" fmla="*/ 365 w 367"/>
                <a:gd name="T33" fmla="*/ 234 h 415"/>
                <a:gd name="T34" fmla="*/ 366 w 367"/>
                <a:gd name="T35" fmla="*/ 235 h 415"/>
                <a:gd name="T36" fmla="*/ 366 w 367"/>
                <a:gd name="T37" fmla="*/ 237 h 415"/>
                <a:gd name="T38" fmla="*/ 215 w 367"/>
                <a:gd name="T39" fmla="*/ 415 h 415"/>
                <a:gd name="T40" fmla="*/ 214 w 367"/>
                <a:gd name="T41" fmla="*/ 415 h 415"/>
                <a:gd name="T42" fmla="*/ 213 w 367"/>
                <a:gd name="T43" fmla="*/ 415 h 415"/>
                <a:gd name="T44" fmla="*/ 70 w 367"/>
                <a:gd name="T45" fmla="*/ 279 h 415"/>
                <a:gd name="T46" fmla="*/ 213 w 367"/>
                <a:gd name="T47" fmla="*/ 411 h 415"/>
                <a:gd name="T48" fmla="*/ 361 w 367"/>
                <a:gd name="T49" fmla="*/ 238 h 415"/>
                <a:gd name="T50" fmla="*/ 269 w 367"/>
                <a:gd name="T51" fmla="*/ 251 h 415"/>
                <a:gd name="T52" fmla="*/ 268 w 367"/>
                <a:gd name="T53" fmla="*/ 251 h 415"/>
                <a:gd name="T54" fmla="*/ 267 w 367"/>
                <a:gd name="T55" fmla="*/ 250 h 415"/>
                <a:gd name="T56" fmla="*/ 211 w 367"/>
                <a:gd name="T57" fmla="*/ 52 h 415"/>
                <a:gd name="T58" fmla="*/ 67 w 367"/>
                <a:gd name="T59" fmla="*/ 4 h 415"/>
                <a:gd name="T60" fmla="*/ 3 w 367"/>
                <a:gd name="T61" fmla="*/ 9 h 415"/>
                <a:gd name="T62" fmla="*/ 3 w 367"/>
                <a:gd name="T63" fmla="*/ 121 h 415"/>
                <a:gd name="T64" fmla="*/ 54 w 367"/>
                <a:gd name="T65" fmla="*/ 117 h 415"/>
                <a:gd name="T66" fmla="*/ 136 w 367"/>
                <a:gd name="T67" fmla="*/ 141 h 415"/>
                <a:gd name="T68" fmla="*/ 163 w 367"/>
                <a:gd name="T69" fmla="*/ 265 h 415"/>
                <a:gd name="T70" fmla="*/ 162 w 367"/>
                <a:gd name="T71" fmla="*/ 266 h 415"/>
                <a:gd name="T72" fmla="*/ 70 w 367"/>
                <a:gd name="T73" fmla="*/ 27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" h="415">
                  <a:moveTo>
                    <a:pt x="213" y="415"/>
                  </a:moveTo>
                  <a:cubicBezTo>
                    <a:pt x="213" y="415"/>
                    <a:pt x="213" y="415"/>
                    <a:pt x="212" y="415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4" y="279"/>
                    <a:pt x="64" y="278"/>
                    <a:pt x="64" y="278"/>
                  </a:cubicBezTo>
                  <a:cubicBezTo>
                    <a:pt x="65" y="277"/>
                    <a:pt x="65" y="276"/>
                    <a:pt x="66" y="276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61" y="216"/>
                    <a:pt x="159" y="168"/>
                    <a:pt x="134" y="144"/>
                  </a:cubicBezTo>
                  <a:cubicBezTo>
                    <a:pt x="118" y="128"/>
                    <a:pt x="91" y="120"/>
                    <a:pt x="54" y="120"/>
                  </a:cubicBezTo>
                  <a:cubicBezTo>
                    <a:pt x="38" y="120"/>
                    <a:pt x="21" y="122"/>
                    <a:pt x="2" y="124"/>
                  </a:cubicBezTo>
                  <a:cubicBezTo>
                    <a:pt x="1" y="124"/>
                    <a:pt x="1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5" y="2"/>
                    <a:pt x="47" y="0"/>
                    <a:pt x="67" y="0"/>
                  </a:cubicBezTo>
                  <a:cubicBezTo>
                    <a:pt x="131" y="0"/>
                    <a:pt x="179" y="16"/>
                    <a:pt x="213" y="50"/>
                  </a:cubicBezTo>
                  <a:cubicBezTo>
                    <a:pt x="267" y="102"/>
                    <a:pt x="271" y="179"/>
                    <a:pt x="271" y="248"/>
                  </a:cubicBezTo>
                  <a:cubicBezTo>
                    <a:pt x="365" y="234"/>
                    <a:pt x="365" y="234"/>
                    <a:pt x="365" y="234"/>
                  </a:cubicBezTo>
                  <a:cubicBezTo>
                    <a:pt x="365" y="234"/>
                    <a:pt x="366" y="235"/>
                    <a:pt x="366" y="235"/>
                  </a:cubicBezTo>
                  <a:cubicBezTo>
                    <a:pt x="367" y="236"/>
                    <a:pt x="367" y="237"/>
                    <a:pt x="366" y="237"/>
                  </a:cubicBezTo>
                  <a:cubicBezTo>
                    <a:pt x="215" y="415"/>
                    <a:pt x="215" y="415"/>
                    <a:pt x="215" y="415"/>
                  </a:cubicBezTo>
                  <a:cubicBezTo>
                    <a:pt x="214" y="415"/>
                    <a:pt x="214" y="415"/>
                    <a:pt x="214" y="415"/>
                  </a:cubicBezTo>
                  <a:cubicBezTo>
                    <a:pt x="213" y="415"/>
                    <a:pt x="213" y="415"/>
                    <a:pt x="213" y="415"/>
                  </a:cubicBezTo>
                  <a:close/>
                  <a:moveTo>
                    <a:pt x="70" y="279"/>
                  </a:moveTo>
                  <a:cubicBezTo>
                    <a:pt x="213" y="411"/>
                    <a:pt x="213" y="411"/>
                    <a:pt x="213" y="411"/>
                  </a:cubicBezTo>
                  <a:cubicBezTo>
                    <a:pt x="361" y="238"/>
                    <a:pt x="361" y="238"/>
                    <a:pt x="361" y="238"/>
                  </a:cubicBezTo>
                  <a:cubicBezTo>
                    <a:pt x="269" y="251"/>
                    <a:pt x="269" y="251"/>
                    <a:pt x="269" y="251"/>
                  </a:cubicBezTo>
                  <a:cubicBezTo>
                    <a:pt x="269" y="251"/>
                    <a:pt x="268" y="251"/>
                    <a:pt x="268" y="251"/>
                  </a:cubicBezTo>
                  <a:cubicBezTo>
                    <a:pt x="267" y="251"/>
                    <a:pt x="267" y="250"/>
                    <a:pt x="267" y="250"/>
                  </a:cubicBezTo>
                  <a:cubicBezTo>
                    <a:pt x="268" y="181"/>
                    <a:pt x="264" y="104"/>
                    <a:pt x="211" y="52"/>
                  </a:cubicBezTo>
                  <a:cubicBezTo>
                    <a:pt x="177" y="20"/>
                    <a:pt x="130" y="4"/>
                    <a:pt x="67" y="4"/>
                  </a:cubicBezTo>
                  <a:cubicBezTo>
                    <a:pt x="48" y="4"/>
                    <a:pt x="26" y="5"/>
                    <a:pt x="3" y="9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22" y="118"/>
                    <a:pt x="38" y="117"/>
                    <a:pt x="54" y="117"/>
                  </a:cubicBezTo>
                  <a:cubicBezTo>
                    <a:pt x="92" y="117"/>
                    <a:pt x="120" y="125"/>
                    <a:pt x="136" y="141"/>
                  </a:cubicBezTo>
                  <a:cubicBezTo>
                    <a:pt x="163" y="166"/>
                    <a:pt x="164" y="216"/>
                    <a:pt x="163" y="265"/>
                  </a:cubicBezTo>
                  <a:cubicBezTo>
                    <a:pt x="163" y="266"/>
                    <a:pt x="163" y="266"/>
                    <a:pt x="162" y="266"/>
                  </a:cubicBezTo>
                  <a:lnTo>
                    <a:pt x="70" y="279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ľïḑé"/>
            <p:cNvSpPr/>
            <p:nvPr/>
          </p:nvSpPr>
          <p:spPr bwMode="auto">
            <a:xfrm>
              <a:off x="6950075" y="4337050"/>
              <a:ext cx="695325" cy="911225"/>
            </a:xfrm>
            <a:custGeom>
              <a:avLst/>
              <a:gdLst>
                <a:gd name="T0" fmla="*/ 438 w 438"/>
                <a:gd name="T1" fmla="*/ 0 h 574"/>
                <a:gd name="T2" fmla="*/ 46 w 438"/>
                <a:gd name="T3" fmla="*/ 51 h 574"/>
                <a:gd name="T4" fmla="*/ 199 w 438"/>
                <a:gd name="T5" fmla="*/ 142 h 574"/>
                <a:gd name="T6" fmla="*/ 0 w 438"/>
                <a:gd name="T7" fmla="*/ 574 h 574"/>
                <a:gd name="T8" fmla="*/ 438 w 438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4">
                  <a:moveTo>
                    <a:pt x="438" y="0"/>
                  </a:moveTo>
                  <a:lnTo>
                    <a:pt x="46" y="51"/>
                  </a:lnTo>
                  <a:lnTo>
                    <a:pt x="199" y="142"/>
                  </a:lnTo>
                  <a:lnTo>
                    <a:pt x="0" y="57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ḻîďê"/>
            <p:cNvSpPr/>
            <p:nvPr/>
          </p:nvSpPr>
          <p:spPr bwMode="auto">
            <a:xfrm>
              <a:off x="4843463" y="2127250"/>
              <a:ext cx="1130300" cy="504825"/>
            </a:xfrm>
            <a:custGeom>
              <a:avLst/>
              <a:gdLst>
                <a:gd name="T0" fmla="*/ 0 w 125"/>
                <a:gd name="T1" fmla="*/ 8 h 56"/>
                <a:gd name="T2" fmla="*/ 0 w 125"/>
                <a:gd name="T3" fmla="*/ 56 h 56"/>
                <a:gd name="T4" fmla="*/ 18 w 125"/>
                <a:gd name="T5" fmla="*/ 22 h 56"/>
                <a:gd name="T6" fmla="*/ 125 w 125"/>
                <a:gd name="T7" fmla="*/ 18 h 56"/>
                <a:gd name="T8" fmla="*/ 0 w 125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6">
                  <a:moveTo>
                    <a:pt x="0" y="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63" y="5"/>
                    <a:pt x="125" y="18"/>
                  </a:cubicBezTo>
                  <a:cubicBezTo>
                    <a:pt x="125" y="18"/>
                    <a:pt x="91" y="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7" name="箭头: 左 46"/>
          <p:cNvSpPr>
            <a:spLocks noChangeAspect="1"/>
          </p:cNvSpPr>
          <p:nvPr/>
        </p:nvSpPr>
        <p:spPr>
          <a:xfrm>
            <a:off x="2274204" y="3630505"/>
            <a:ext cx="670635" cy="408668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9166" y="3630505"/>
            <a:ext cx="2378032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诱导吸毒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891D96A-A96F-C3E3-E1C7-968BEE1105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39" y="762867"/>
            <a:ext cx="8927495" cy="6095133"/>
          </a:xfrm>
          <a:prstGeom prst="rect">
            <a:avLst/>
          </a:prstGeom>
        </p:spPr>
      </p:pic>
      <p:cxnSp>
        <p:nvCxnSpPr>
          <p:cNvPr id="21" name="直接连接符 20"/>
          <p:cNvCxnSpPr>
            <a:cxnSpLocks/>
          </p:cNvCxnSpPr>
          <p:nvPr/>
        </p:nvCxnSpPr>
        <p:spPr>
          <a:xfrm>
            <a:off x="3699889" y="2489451"/>
            <a:ext cx="18114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260468-3535-F6C9-9E31-12058D8CE6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" y="781437"/>
            <a:ext cx="3708438" cy="2476918"/>
          </a:xfrm>
          <a:prstGeom prst="rect">
            <a:avLst/>
          </a:prstGeom>
        </p:spPr>
      </p:pic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69373" y="1695156"/>
            <a:ext cx="4065573" cy="4009446"/>
            <a:chOff x="-324719" y="-274064"/>
            <a:chExt cx="8457872" cy="8341115"/>
          </a:xfrm>
        </p:grpSpPr>
        <p:grpSp>
          <p:nvGrpSpPr>
            <p:cNvPr id="29" name="组合 28"/>
            <p:cNvGrpSpPr/>
            <p:nvPr/>
          </p:nvGrpSpPr>
          <p:grpSpPr>
            <a:xfrm>
              <a:off x="4058849" y="1544249"/>
              <a:ext cx="4074304" cy="4074305"/>
              <a:chOff x="3657791" y="1173480"/>
              <a:chExt cx="4960621" cy="4960622"/>
            </a:xfrm>
          </p:grpSpPr>
          <p:sp>
            <p:nvSpPr>
              <p:cNvPr id="49" name="0"/>
              <p:cNvSpPr/>
              <p:nvPr>
                <p:custDataLst>
                  <p:tags r:id="rId6"/>
                </p:custDataLst>
              </p:nvPr>
            </p:nvSpPr>
            <p:spPr>
              <a:xfrm>
                <a:off x="3657791" y="1173480"/>
                <a:ext cx="4960621" cy="4960622"/>
              </a:xfrm>
              <a:prstGeom prst="donut">
                <a:avLst>
                  <a:gd name="adj" fmla="val 9519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4333581" y="1853790"/>
                <a:ext cx="3609043" cy="3600000"/>
                <a:chOff x="4285128" y="1832200"/>
                <a:chExt cx="3609043" cy="3600000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4285128" y="1832200"/>
                  <a:ext cx="3609043" cy="3600000"/>
                  <a:chOff x="4129378" y="1629000"/>
                  <a:chExt cx="3609043" cy="3600000"/>
                </a:xfrm>
                <a:solidFill>
                  <a:schemeClr val="tx2">
                    <a:alpha val="30000"/>
                  </a:schemeClr>
                </a:solidFill>
              </p:grpSpPr>
              <p:sp>
                <p:nvSpPr>
                  <p:cNvPr id="53" name="0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 flipH="1">
                    <a:off x="4138421" y="1629000"/>
                    <a:ext cx="3600000" cy="3600000"/>
                  </a:xfrm>
                  <a:prstGeom prst="blockArc">
                    <a:avLst>
                      <a:gd name="adj1" fmla="val 9600000"/>
                      <a:gd name="adj2" fmla="val 162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4" name="0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 flipH="1" flipV="1">
                    <a:off x="4138421" y="1629000"/>
                    <a:ext cx="3600000" cy="3600000"/>
                  </a:xfrm>
                  <a:prstGeom prst="blockArc">
                    <a:avLst>
                      <a:gd name="adj1" fmla="val 12000000"/>
                      <a:gd name="adj2" fmla="val 204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5" name="0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 flipV="1">
                    <a:off x="4129378" y="1629000"/>
                    <a:ext cx="3600000" cy="3600000"/>
                  </a:xfrm>
                  <a:prstGeom prst="blockArc">
                    <a:avLst>
                      <a:gd name="adj1" fmla="val 5400000"/>
                      <a:gd name="adj2" fmla="val 120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52" name="Title-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911598" y="2639653"/>
                  <a:ext cx="2347057" cy="19850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800" b="1" dirty="0">
                      <a:solidFill>
                        <a:schemeClr val="bg1"/>
                      </a:solidFill>
                    </a:rPr>
                    <a:t>安全问题</a:t>
                  </a:r>
                  <a:endParaRPr kumimoji="1" lang="en-US" altLang="zh-CN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7" name="Index-2"/>
            <p:cNvSpPr txBox="1"/>
            <p:nvPr>
              <p:custDataLst>
                <p:tags r:id="rId2"/>
              </p:custDataLst>
            </p:nvPr>
          </p:nvSpPr>
          <p:spPr>
            <a:xfrm>
              <a:off x="-324719" y="7469451"/>
              <a:ext cx="597599" cy="59760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02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7399" y="-274064"/>
              <a:ext cx="3951344" cy="2000170"/>
              <a:chOff x="1407399" y="-274064"/>
              <a:chExt cx="3951344" cy="2000170"/>
            </a:xfrm>
          </p:grpSpPr>
          <p:sp>
            <p:nvSpPr>
              <p:cNvPr id="43" name="Body-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065218" y="-274064"/>
                <a:ext cx="2260753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毒品问题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44" name="Index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07399" y="-90468"/>
                <a:ext cx="597599" cy="597599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1"/>
              <p:cNvCxnSpPr>
                <a:stCxn id="43" idx="3"/>
              </p:cNvCxnSpPr>
              <p:nvPr>
                <p:custDataLst>
                  <p:tags r:id="rId5"/>
                </p:custDataLst>
              </p:nvPr>
            </p:nvCxnSpPr>
            <p:spPr>
              <a:xfrm>
                <a:off x="4325971" y="102840"/>
                <a:ext cx="1032772" cy="1623266"/>
              </a:xfrm>
              <a:prstGeom prst="bentConnector2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/>
          <p:cNvSpPr/>
          <p:nvPr/>
        </p:nvSpPr>
        <p:spPr>
          <a:xfrm>
            <a:off x="3364650" y="5299364"/>
            <a:ext cx="17520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0" lang="zh-CN" altLang="en-US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</a:rPr>
              <a:t>民族问题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rot="10800000" flipH="1">
            <a:off x="5243291" y="4687373"/>
            <a:ext cx="893358" cy="1031437"/>
            <a:chOff x="4184650" y="1765300"/>
            <a:chExt cx="3832225" cy="4014788"/>
          </a:xfrm>
        </p:grpSpPr>
        <p:sp>
          <p:nvSpPr>
            <p:cNvPr id="5" name="ïṥḷiḍé"/>
            <p:cNvSpPr/>
            <p:nvPr/>
          </p:nvSpPr>
          <p:spPr bwMode="auto">
            <a:xfrm>
              <a:off x="6588125" y="3876675"/>
              <a:ext cx="1409700" cy="423863"/>
            </a:xfrm>
            <a:custGeom>
              <a:avLst/>
              <a:gdLst>
                <a:gd name="T0" fmla="*/ 58 w 156"/>
                <a:gd name="T1" fmla="*/ 47 h 47"/>
                <a:gd name="T2" fmla="*/ 57 w 156"/>
                <a:gd name="T3" fmla="*/ 47 h 47"/>
                <a:gd name="T4" fmla="*/ 1 w 156"/>
                <a:gd name="T5" fmla="*/ 16 h 47"/>
                <a:gd name="T6" fmla="*/ 0 w 156"/>
                <a:gd name="T7" fmla="*/ 15 h 47"/>
                <a:gd name="T8" fmla="*/ 1 w 156"/>
                <a:gd name="T9" fmla="*/ 13 h 47"/>
                <a:gd name="T10" fmla="*/ 97 w 156"/>
                <a:gd name="T11" fmla="*/ 0 h 47"/>
                <a:gd name="T12" fmla="*/ 98 w 156"/>
                <a:gd name="T13" fmla="*/ 0 h 47"/>
                <a:gd name="T14" fmla="*/ 155 w 156"/>
                <a:gd name="T15" fmla="*/ 31 h 47"/>
                <a:gd name="T16" fmla="*/ 156 w 156"/>
                <a:gd name="T17" fmla="*/ 32 h 47"/>
                <a:gd name="T18" fmla="*/ 154 w 156"/>
                <a:gd name="T19" fmla="*/ 34 h 47"/>
                <a:gd name="T20" fmla="*/ 58 w 156"/>
                <a:gd name="T21" fmla="*/ 47 h 47"/>
                <a:gd name="T22" fmla="*/ 58 w 156"/>
                <a:gd name="T23" fmla="*/ 47 h 47"/>
                <a:gd name="T24" fmla="*/ 7 w 156"/>
                <a:gd name="T25" fmla="*/ 16 h 47"/>
                <a:gd name="T26" fmla="*/ 58 w 156"/>
                <a:gd name="T27" fmla="*/ 44 h 47"/>
                <a:gd name="T28" fmla="*/ 149 w 156"/>
                <a:gd name="T29" fmla="*/ 31 h 47"/>
                <a:gd name="T30" fmla="*/ 97 w 156"/>
                <a:gd name="T31" fmla="*/ 3 h 47"/>
                <a:gd name="T32" fmla="*/ 7 w 156"/>
                <a:gd name="T3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47">
                  <a:moveTo>
                    <a:pt x="58" y="47"/>
                  </a:moveTo>
                  <a:cubicBezTo>
                    <a:pt x="58" y="47"/>
                    <a:pt x="58" y="47"/>
                    <a:pt x="57" y="4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6" y="31"/>
                    <a:pt x="156" y="32"/>
                    <a:pt x="156" y="32"/>
                  </a:cubicBezTo>
                  <a:cubicBezTo>
                    <a:pt x="156" y="33"/>
                    <a:pt x="155" y="34"/>
                    <a:pt x="154" y="3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97" y="3"/>
                    <a:pt x="97" y="3"/>
                    <a:pt x="97" y="3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ïdè"/>
            <p:cNvSpPr/>
            <p:nvPr/>
          </p:nvSpPr>
          <p:spPr bwMode="auto">
            <a:xfrm>
              <a:off x="4772025" y="4246563"/>
              <a:ext cx="1870075" cy="1533525"/>
            </a:xfrm>
            <a:custGeom>
              <a:avLst/>
              <a:gdLst>
                <a:gd name="T0" fmla="*/ 205 w 207"/>
                <a:gd name="T1" fmla="*/ 170 h 170"/>
                <a:gd name="T2" fmla="*/ 205 w 207"/>
                <a:gd name="T3" fmla="*/ 170 h 170"/>
                <a:gd name="T4" fmla="*/ 148 w 207"/>
                <a:gd name="T5" fmla="*/ 139 h 170"/>
                <a:gd name="T6" fmla="*/ 148 w 207"/>
                <a:gd name="T7" fmla="*/ 139 h 170"/>
                <a:gd name="T8" fmla="*/ 1 w 207"/>
                <a:gd name="T9" fmla="*/ 4 h 170"/>
                <a:gd name="T10" fmla="*/ 0 w 207"/>
                <a:gd name="T11" fmla="*/ 1 h 170"/>
                <a:gd name="T12" fmla="*/ 3 w 207"/>
                <a:gd name="T13" fmla="*/ 1 h 170"/>
                <a:gd name="T14" fmla="*/ 59 w 207"/>
                <a:gd name="T15" fmla="*/ 32 h 170"/>
                <a:gd name="T16" fmla="*/ 59 w 207"/>
                <a:gd name="T17" fmla="*/ 32 h 170"/>
                <a:gd name="T18" fmla="*/ 207 w 207"/>
                <a:gd name="T19" fmla="*/ 167 h 170"/>
                <a:gd name="T20" fmla="*/ 207 w 207"/>
                <a:gd name="T21" fmla="*/ 169 h 170"/>
                <a:gd name="T22" fmla="*/ 205 w 207"/>
                <a:gd name="T23" fmla="*/ 170 h 170"/>
                <a:gd name="T24" fmla="*/ 150 w 207"/>
                <a:gd name="T25" fmla="*/ 136 h 170"/>
                <a:gd name="T26" fmla="*/ 194 w 207"/>
                <a:gd name="T27" fmla="*/ 160 h 170"/>
                <a:gd name="T28" fmla="*/ 57 w 207"/>
                <a:gd name="T29" fmla="*/ 35 h 170"/>
                <a:gd name="T30" fmla="*/ 13 w 207"/>
                <a:gd name="T31" fmla="*/ 11 h 170"/>
                <a:gd name="T32" fmla="*/ 150 w 207"/>
                <a:gd name="T33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70">
                  <a:moveTo>
                    <a:pt x="205" y="170"/>
                  </a:moveTo>
                  <a:cubicBezTo>
                    <a:pt x="205" y="170"/>
                    <a:pt x="205" y="170"/>
                    <a:pt x="205" y="17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8"/>
                    <a:pt x="207" y="169"/>
                    <a:pt x="207" y="169"/>
                  </a:cubicBezTo>
                  <a:cubicBezTo>
                    <a:pt x="206" y="170"/>
                    <a:pt x="206" y="170"/>
                    <a:pt x="205" y="170"/>
                  </a:cubicBezTo>
                  <a:close/>
                  <a:moveTo>
                    <a:pt x="150" y="136"/>
                  </a:moveTo>
                  <a:cubicBezTo>
                    <a:pt x="194" y="160"/>
                    <a:pt x="194" y="160"/>
                    <a:pt x="194" y="16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50" y="13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$1îḍé"/>
            <p:cNvSpPr/>
            <p:nvPr/>
          </p:nvSpPr>
          <p:spPr bwMode="auto">
            <a:xfrm>
              <a:off x="4772025" y="4129088"/>
              <a:ext cx="1400175" cy="433388"/>
            </a:xfrm>
            <a:custGeom>
              <a:avLst/>
              <a:gdLst>
                <a:gd name="T0" fmla="*/ 58 w 155"/>
                <a:gd name="T1" fmla="*/ 48 h 48"/>
                <a:gd name="T2" fmla="*/ 57 w 155"/>
                <a:gd name="T3" fmla="*/ 48 h 48"/>
                <a:gd name="T4" fmla="*/ 1 w 155"/>
                <a:gd name="T5" fmla="*/ 17 h 48"/>
                <a:gd name="T6" fmla="*/ 0 w 155"/>
                <a:gd name="T7" fmla="*/ 15 h 48"/>
                <a:gd name="T8" fmla="*/ 1 w 155"/>
                <a:gd name="T9" fmla="*/ 14 h 48"/>
                <a:gd name="T10" fmla="*/ 97 w 155"/>
                <a:gd name="T11" fmla="*/ 0 h 48"/>
                <a:gd name="T12" fmla="*/ 98 w 155"/>
                <a:gd name="T13" fmla="*/ 0 h 48"/>
                <a:gd name="T14" fmla="*/ 154 w 155"/>
                <a:gd name="T15" fmla="*/ 31 h 48"/>
                <a:gd name="T16" fmla="*/ 155 w 155"/>
                <a:gd name="T17" fmla="*/ 33 h 48"/>
                <a:gd name="T18" fmla="*/ 154 w 155"/>
                <a:gd name="T19" fmla="*/ 34 h 48"/>
                <a:gd name="T20" fmla="*/ 58 w 155"/>
                <a:gd name="T21" fmla="*/ 48 h 48"/>
                <a:gd name="T22" fmla="*/ 58 w 155"/>
                <a:gd name="T23" fmla="*/ 48 h 48"/>
                <a:gd name="T24" fmla="*/ 7 w 155"/>
                <a:gd name="T25" fmla="*/ 16 h 48"/>
                <a:gd name="T26" fmla="*/ 58 w 155"/>
                <a:gd name="T27" fmla="*/ 44 h 48"/>
                <a:gd name="T28" fmla="*/ 148 w 155"/>
                <a:gd name="T29" fmla="*/ 32 h 48"/>
                <a:gd name="T30" fmla="*/ 97 w 155"/>
                <a:gd name="T31" fmla="*/ 4 h 48"/>
                <a:gd name="T32" fmla="*/ 7 w 155"/>
                <a:gd name="T3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48">
                  <a:moveTo>
                    <a:pt x="58" y="48"/>
                  </a:moveTo>
                  <a:cubicBezTo>
                    <a:pt x="58" y="48"/>
                    <a:pt x="58" y="48"/>
                    <a:pt x="57" y="4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5" y="32"/>
                    <a:pt x="155" y="32"/>
                    <a:pt x="155" y="33"/>
                  </a:cubicBezTo>
                  <a:cubicBezTo>
                    <a:pt x="155" y="34"/>
                    <a:pt x="155" y="34"/>
                    <a:pt x="154" y="34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ḻídê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ṧḷïdé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$ļiḋe"/>
            <p:cNvSpPr/>
            <p:nvPr/>
          </p:nvSpPr>
          <p:spPr bwMode="auto">
            <a:xfrm>
              <a:off x="4184650" y="1811338"/>
              <a:ext cx="541338" cy="1343025"/>
            </a:xfrm>
            <a:custGeom>
              <a:avLst/>
              <a:gdLst>
                <a:gd name="T0" fmla="*/ 59 w 60"/>
                <a:gd name="T1" fmla="*/ 149 h 149"/>
                <a:gd name="T2" fmla="*/ 58 w 60"/>
                <a:gd name="T3" fmla="*/ 149 h 149"/>
                <a:gd name="T4" fmla="*/ 1 w 60"/>
                <a:gd name="T5" fmla="*/ 119 h 149"/>
                <a:gd name="T6" fmla="*/ 0 w 60"/>
                <a:gd name="T7" fmla="*/ 117 h 149"/>
                <a:gd name="T8" fmla="*/ 1 w 60"/>
                <a:gd name="T9" fmla="*/ 1 h 149"/>
                <a:gd name="T10" fmla="*/ 1 w 60"/>
                <a:gd name="T11" fmla="*/ 0 h 149"/>
                <a:gd name="T12" fmla="*/ 3 w 60"/>
                <a:gd name="T13" fmla="*/ 0 h 149"/>
                <a:gd name="T14" fmla="*/ 60 w 60"/>
                <a:gd name="T15" fmla="*/ 31 h 149"/>
                <a:gd name="T16" fmla="*/ 60 w 60"/>
                <a:gd name="T17" fmla="*/ 32 h 149"/>
                <a:gd name="T18" fmla="*/ 60 w 60"/>
                <a:gd name="T19" fmla="*/ 148 h 149"/>
                <a:gd name="T20" fmla="*/ 59 w 60"/>
                <a:gd name="T21" fmla="*/ 149 h 149"/>
                <a:gd name="T22" fmla="*/ 59 w 60"/>
                <a:gd name="T23" fmla="*/ 149 h 149"/>
                <a:gd name="T24" fmla="*/ 4 w 60"/>
                <a:gd name="T25" fmla="*/ 116 h 149"/>
                <a:gd name="T26" fmla="*/ 57 w 60"/>
                <a:gd name="T27" fmla="*/ 145 h 149"/>
                <a:gd name="T28" fmla="*/ 57 w 60"/>
                <a:gd name="T29" fmla="*/ 33 h 149"/>
                <a:gd name="T30" fmla="*/ 4 w 60"/>
                <a:gd name="T31" fmla="*/ 4 h 149"/>
                <a:gd name="T32" fmla="*/ 4 w 60"/>
                <a:gd name="T3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49">
                  <a:moveTo>
                    <a:pt x="59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0" y="118"/>
                    <a:pt x="0" y="1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lose/>
                  <a:moveTo>
                    <a:pt x="4" y="11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1iḋe"/>
            <p:cNvSpPr/>
            <p:nvPr/>
          </p:nvSpPr>
          <p:spPr bwMode="auto">
            <a:xfrm>
              <a:off x="4194175" y="1765300"/>
              <a:ext cx="2132013" cy="523875"/>
            </a:xfrm>
            <a:custGeom>
              <a:avLst/>
              <a:gdLst>
                <a:gd name="T0" fmla="*/ 234 w 236"/>
                <a:gd name="T1" fmla="*/ 58 h 58"/>
                <a:gd name="T2" fmla="*/ 222 w 236"/>
                <a:gd name="T3" fmla="*/ 52 h 58"/>
                <a:gd name="T4" fmla="*/ 214 w 236"/>
                <a:gd name="T5" fmla="*/ 49 h 58"/>
                <a:gd name="T6" fmla="*/ 200 w 236"/>
                <a:gd name="T7" fmla="*/ 44 h 58"/>
                <a:gd name="T8" fmla="*/ 188 w 236"/>
                <a:gd name="T9" fmla="*/ 41 h 58"/>
                <a:gd name="T10" fmla="*/ 170 w 236"/>
                <a:gd name="T11" fmla="*/ 37 h 58"/>
                <a:gd name="T12" fmla="*/ 157 w 236"/>
                <a:gd name="T13" fmla="*/ 36 h 58"/>
                <a:gd name="T14" fmla="*/ 137 w 236"/>
                <a:gd name="T15" fmla="*/ 34 h 58"/>
                <a:gd name="T16" fmla="*/ 123 w 236"/>
                <a:gd name="T17" fmla="*/ 34 h 58"/>
                <a:gd name="T18" fmla="*/ 100 w 236"/>
                <a:gd name="T19" fmla="*/ 35 h 58"/>
                <a:gd name="T20" fmla="*/ 83 w 236"/>
                <a:gd name="T21" fmla="*/ 36 h 58"/>
                <a:gd name="T22" fmla="*/ 58 w 236"/>
                <a:gd name="T23" fmla="*/ 39 h 58"/>
                <a:gd name="T24" fmla="*/ 0 w 236"/>
                <a:gd name="T25" fmla="*/ 6 h 58"/>
                <a:gd name="T26" fmla="*/ 17 w 236"/>
                <a:gd name="T27" fmla="*/ 3 h 58"/>
                <a:gd name="T28" fmla="*/ 41 w 236"/>
                <a:gd name="T29" fmla="*/ 1 h 58"/>
                <a:gd name="T30" fmla="*/ 56 w 236"/>
                <a:gd name="T31" fmla="*/ 0 h 58"/>
                <a:gd name="T32" fmla="*/ 77 w 236"/>
                <a:gd name="T33" fmla="*/ 0 h 58"/>
                <a:gd name="T34" fmla="*/ 91 w 236"/>
                <a:gd name="T35" fmla="*/ 1 h 58"/>
                <a:gd name="T36" fmla="*/ 111 w 236"/>
                <a:gd name="T37" fmla="*/ 3 h 58"/>
                <a:gd name="T38" fmla="*/ 124 w 236"/>
                <a:gd name="T39" fmla="*/ 5 h 58"/>
                <a:gd name="T40" fmla="*/ 139 w 236"/>
                <a:gd name="T41" fmla="*/ 8 h 58"/>
                <a:gd name="T42" fmla="*/ 150 w 236"/>
                <a:gd name="T43" fmla="*/ 12 h 58"/>
                <a:gd name="T44" fmla="*/ 159 w 236"/>
                <a:gd name="T45" fmla="*/ 15 h 58"/>
                <a:gd name="T46" fmla="*/ 168 w 236"/>
                <a:gd name="T47" fmla="*/ 19 h 58"/>
                <a:gd name="T48" fmla="*/ 179 w 236"/>
                <a:gd name="T49" fmla="*/ 24 h 58"/>
                <a:gd name="T50" fmla="*/ 234 w 236"/>
                <a:gd name="T51" fmla="*/ 58 h 58"/>
                <a:gd name="T52" fmla="*/ 134 w 236"/>
                <a:gd name="T53" fmla="*/ 31 h 58"/>
                <a:gd name="T54" fmla="*/ 147 w 236"/>
                <a:gd name="T55" fmla="*/ 31 h 58"/>
                <a:gd name="T56" fmla="*/ 168 w 236"/>
                <a:gd name="T57" fmla="*/ 33 h 58"/>
                <a:gd name="T58" fmla="*/ 181 w 236"/>
                <a:gd name="T59" fmla="*/ 36 h 58"/>
                <a:gd name="T60" fmla="*/ 197 w 236"/>
                <a:gd name="T61" fmla="*/ 39 h 58"/>
                <a:gd name="T62" fmla="*/ 177 w 236"/>
                <a:gd name="T63" fmla="*/ 27 h 58"/>
                <a:gd name="T64" fmla="*/ 167 w 236"/>
                <a:gd name="T65" fmla="*/ 22 h 58"/>
                <a:gd name="T66" fmla="*/ 158 w 236"/>
                <a:gd name="T67" fmla="*/ 18 h 58"/>
                <a:gd name="T68" fmla="*/ 149 w 236"/>
                <a:gd name="T69" fmla="*/ 15 h 58"/>
                <a:gd name="T70" fmla="*/ 138 w 236"/>
                <a:gd name="T71" fmla="*/ 12 h 58"/>
                <a:gd name="T72" fmla="*/ 124 w 236"/>
                <a:gd name="T73" fmla="*/ 8 h 58"/>
                <a:gd name="T74" fmla="*/ 111 w 236"/>
                <a:gd name="T75" fmla="*/ 6 h 58"/>
                <a:gd name="T76" fmla="*/ 91 w 236"/>
                <a:gd name="T77" fmla="*/ 4 h 58"/>
                <a:gd name="T78" fmla="*/ 77 w 236"/>
                <a:gd name="T79" fmla="*/ 3 h 58"/>
                <a:gd name="T80" fmla="*/ 56 w 236"/>
                <a:gd name="T81" fmla="*/ 3 h 58"/>
                <a:gd name="T82" fmla="*/ 41 w 236"/>
                <a:gd name="T83" fmla="*/ 4 h 58"/>
                <a:gd name="T84" fmla="*/ 17 w 236"/>
                <a:gd name="T85" fmla="*/ 6 h 58"/>
                <a:gd name="T86" fmla="*/ 58 w 236"/>
                <a:gd name="T87" fmla="*/ 35 h 58"/>
                <a:gd name="T88" fmla="*/ 83 w 236"/>
                <a:gd name="T89" fmla="*/ 32 h 58"/>
                <a:gd name="T90" fmla="*/ 100 w 236"/>
                <a:gd name="T91" fmla="*/ 31 h 58"/>
                <a:gd name="T92" fmla="*/ 123 w 236"/>
                <a:gd name="T93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58">
                  <a:moveTo>
                    <a:pt x="234" y="5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1" y="57"/>
                    <a:pt x="229" y="55"/>
                    <a:pt x="226" y="54"/>
                  </a:cubicBezTo>
                  <a:cubicBezTo>
                    <a:pt x="225" y="54"/>
                    <a:pt x="224" y="53"/>
                    <a:pt x="223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1" y="52"/>
                    <a:pt x="219" y="51"/>
                    <a:pt x="218" y="50"/>
                  </a:cubicBezTo>
                  <a:cubicBezTo>
                    <a:pt x="217" y="50"/>
                    <a:pt x="216" y="49"/>
                    <a:pt x="215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2" y="48"/>
                    <a:pt x="211" y="48"/>
                    <a:pt x="209" y="47"/>
                  </a:cubicBezTo>
                  <a:cubicBezTo>
                    <a:pt x="208" y="47"/>
                    <a:pt x="206" y="46"/>
                    <a:pt x="205" y="46"/>
                  </a:cubicBezTo>
                  <a:cubicBezTo>
                    <a:pt x="203" y="45"/>
                    <a:pt x="202" y="44"/>
                    <a:pt x="200" y="44"/>
                  </a:cubicBezTo>
                  <a:cubicBezTo>
                    <a:pt x="199" y="44"/>
                    <a:pt x="197" y="43"/>
                    <a:pt x="196" y="43"/>
                  </a:cubicBezTo>
                  <a:cubicBezTo>
                    <a:pt x="194" y="42"/>
                    <a:pt x="192" y="42"/>
                    <a:pt x="190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5" y="40"/>
                    <a:pt x="183" y="40"/>
                    <a:pt x="180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6" y="38"/>
                    <a:pt x="173" y="38"/>
                    <a:pt x="170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5" y="36"/>
                    <a:pt x="162" y="36"/>
                    <a:pt x="159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4" y="35"/>
                    <a:pt x="151" y="35"/>
                    <a:pt x="147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4"/>
                    <a:pt x="140" y="34"/>
                    <a:pt x="137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1" y="34"/>
                    <a:pt x="127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4"/>
                    <a:pt x="116" y="34"/>
                    <a:pt x="112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6" y="34"/>
                    <a:pt x="103" y="34"/>
                    <a:pt x="100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4" y="35"/>
                    <a:pt x="90" y="35"/>
                    <a:pt x="86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0" y="36"/>
                    <a:pt x="77" y="36"/>
                    <a:pt x="74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6" y="38"/>
                    <a:pt x="62" y="38"/>
                    <a:pt x="58" y="39"/>
                  </a:cubicBezTo>
                  <a:cubicBezTo>
                    <a:pt x="58" y="39"/>
                    <a:pt x="57" y="39"/>
                    <a:pt x="57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5" y="4"/>
                    <a:pt x="9" y="4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7" y="1"/>
                    <a:pt x="41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3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4" y="1"/>
                    <a:pt x="98" y="1"/>
                    <a:pt x="101" y="1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6" y="2"/>
                    <a:pt x="109" y="2"/>
                    <a:pt x="111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4"/>
                    <a:pt x="120" y="4"/>
                    <a:pt x="123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7" y="5"/>
                    <a:pt x="130" y="6"/>
                    <a:pt x="132" y="7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8" y="8"/>
                    <a:pt x="138" y="8"/>
                    <a:pt x="139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2" y="9"/>
                    <a:pt x="143" y="10"/>
                    <a:pt x="145" y="10"/>
                  </a:cubicBezTo>
                  <a:cubicBezTo>
                    <a:pt x="146" y="11"/>
                    <a:pt x="148" y="11"/>
                    <a:pt x="150" y="12"/>
                  </a:cubicBezTo>
                  <a:cubicBezTo>
                    <a:pt x="151" y="12"/>
                    <a:pt x="153" y="13"/>
                    <a:pt x="154" y="13"/>
                  </a:cubicBezTo>
                  <a:cubicBezTo>
                    <a:pt x="155" y="14"/>
                    <a:pt x="157" y="14"/>
                    <a:pt x="158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0" y="16"/>
                    <a:pt x="162" y="16"/>
                    <a:pt x="163" y="17"/>
                  </a:cubicBezTo>
                  <a:cubicBezTo>
                    <a:pt x="164" y="17"/>
                    <a:pt x="166" y="18"/>
                    <a:pt x="167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70" y="20"/>
                    <a:pt x="171" y="20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5" y="22"/>
                    <a:pt x="177" y="23"/>
                    <a:pt x="179" y="24"/>
                  </a:cubicBezTo>
                  <a:cubicBezTo>
                    <a:pt x="235" y="55"/>
                    <a:pt x="235" y="55"/>
                    <a:pt x="235" y="55"/>
                  </a:cubicBezTo>
                  <a:cubicBezTo>
                    <a:pt x="236" y="55"/>
                    <a:pt x="236" y="56"/>
                    <a:pt x="236" y="57"/>
                  </a:cubicBezTo>
                  <a:cubicBezTo>
                    <a:pt x="236" y="58"/>
                    <a:pt x="235" y="58"/>
                    <a:pt x="234" y="58"/>
                  </a:cubicBezTo>
                  <a:close/>
                  <a:moveTo>
                    <a:pt x="123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7" y="30"/>
                    <a:pt x="131" y="30"/>
                    <a:pt x="134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3" y="31"/>
                    <a:pt x="146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1" y="31"/>
                    <a:pt x="154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3"/>
                    <a:pt x="165" y="33"/>
                    <a:pt x="168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3" y="34"/>
                    <a:pt x="176" y="35"/>
                    <a:pt x="179" y="35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3" y="36"/>
                    <a:pt x="186" y="37"/>
                    <a:pt x="189" y="37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3" y="38"/>
                    <a:pt x="195" y="39"/>
                    <a:pt x="197" y="39"/>
                  </a:cubicBezTo>
                  <a:cubicBezTo>
                    <a:pt x="198" y="40"/>
                    <a:pt x="200" y="40"/>
                    <a:pt x="201" y="41"/>
                  </a:cubicBezTo>
                  <a:cubicBezTo>
                    <a:pt x="202" y="41"/>
                    <a:pt x="203" y="41"/>
                    <a:pt x="204" y="41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75" y="26"/>
                    <a:pt x="173" y="25"/>
                    <a:pt x="171" y="24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3"/>
                    <a:pt x="168" y="22"/>
                    <a:pt x="167" y="2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4" y="21"/>
                    <a:pt x="163" y="20"/>
                    <a:pt x="162" y="20"/>
                  </a:cubicBezTo>
                  <a:cubicBezTo>
                    <a:pt x="160" y="19"/>
                    <a:pt x="159" y="19"/>
                    <a:pt x="158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56" y="17"/>
                    <a:pt x="154" y="17"/>
                    <a:pt x="153" y="16"/>
                  </a:cubicBezTo>
                  <a:cubicBezTo>
                    <a:pt x="151" y="16"/>
                    <a:pt x="150" y="15"/>
                    <a:pt x="149" y="15"/>
                  </a:cubicBezTo>
                  <a:cubicBezTo>
                    <a:pt x="147" y="14"/>
                    <a:pt x="145" y="14"/>
                    <a:pt x="144" y="13"/>
                  </a:cubicBezTo>
                  <a:cubicBezTo>
                    <a:pt x="142" y="13"/>
                    <a:pt x="141" y="12"/>
                    <a:pt x="139" y="1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1"/>
                    <a:pt x="137" y="11"/>
                    <a:pt x="136" y="1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9" y="9"/>
                    <a:pt x="126" y="9"/>
                    <a:pt x="124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9" y="7"/>
                    <a:pt x="116" y="7"/>
                    <a:pt x="113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6"/>
                    <a:pt x="106" y="5"/>
                    <a:pt x="103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7" y="4"/>
                    <a:pt x="94" y="4"/>
                    <a:pt x="91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6" y="4"/>
                    <a:pt x="83" y="4"/>
                    <a:pt x="80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1" y="3"/>
                    <a:pt x="68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3" y="3"/>
                    <a:pt x="60" y="3"/>
                    <a:pt x="5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4"/>
                    <a:pt x="47" y="4"/>
                    <a:pt x="4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3" y="5"/>
                    <a:pt x="30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9" y="7"/>
                    <a:pt x="7" y="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5"/>
                    <a:pt x="66" y="34"/>
                    <a:pt x="70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7" y="33"/>
                    <a:pt x="80" y="33"/>
                    <a:pt x="83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90" y="32"/>
                    <a:pt x="94" y="32"/>
                    <a:pt x="97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3" y="31"/>
                    <a:pt x="106" y="31"/>
                    <a:pt x="109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6" y="30"/>
                    <a:pt x="120" y="30"/>
                    <a:pt x="123" y="30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ṧḷîḋè"/>
            <p:cNvSpPr/>
            <p:nvPr/>
          </p:nvSpPr>
          <p:spPr bwMode="auto">
            <a:xfrm>
              <a:off x="4718051" y="1973262"/>
              <a:ext cx="3279774" cy="3789364"/>
            </a:xfrm>
            <a:custGeom>
              <a:avLst/>
              <a:gdLst>
                <a:gd name="T0" fmla="*/ 267 w 363"/>
                <a:gd name="T1" fmla="*/ 257 h 420"/>
                <a:gd name="T2" fmla="*/ 363 w 363"/>
                <a:gd name="T3" fmla="*/ 243 h 420"/>
                <a:gd name="T4" fmla="*/ 211 w 363"/>
                <a:gd name="T5" fmla="*/ 420 h 420"/>
                <a:gd name="T6" fmla="*/ 64 w 363"/>
                <a:gd name="T7" fmla="*/ 285 h 420"/>
                <a:gd name="T8" fmla="*/ 160 w 363"/>
                <a:gd name="T9" fmla="*/ 272 h 420"/>
                <a:gd name="T10" fmla="*/ 133 w 363"/>
                <a:gd name="T11" fmla="*/ 149 h 420"/>
                <a:gd name="T12" fmla="*/ 0 w 363"/>
                <a:gd name="T13" fmla="*/ 130 h 420"/>
                <a:gd name="T14" fmla="*/ 0 w 363"/>
                <a:gd name="T15" fmla="*/ 14 h 420"/>
                <a:gd name="T16" fmla="*/ 210 w 363"/>
                <a:gd name="T17" fmla="*/ 58 h 420"/>
                <a:gd name="T18" fmla="*/ 267 w 363"/>
                <a:gd name="T19" fmla="*/ 25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420">
                  <a:moveTo>
                    <a:pt x="267" y="257"/>
                  </a:moveTo>
                  <a:cubicBezTo>
                    <a:pt x="363" y="243"/>
                    <a:pt x="363" y="243"/>
                    <a:pt x="363" y="243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64" y="285"/>
                    <a:pt x="64" y="285"/>
                    <a:pt x="64" y="285"/>
                  </a:cubicBezTo>
                  <a:cubicBezTo>
                    <a:pt x="160" y="272"/>
                    <a:pt x="160" y="272"/>
                    <a:pt x="160" y="272"/>
                  </a:cubicBezTo>
                  <a:cubicBezTo>
                    <a:pt x="160" y="222"/>
                    <a:pt x="158" y="174"/>
                    <a:pt x="133" y="149"/>
                  </a:cubicBezTo>
                  <a:cubicBezTo>
                    <a:pt x="110" y="127"/>
                    <a:pt x="65" y="120"/>
                    <a:pt x="0" y="1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0"/>
                    <a:pt x="165" y="15"/>
                    <a:pt x="210" y="58"/>
                  </a:cubicBezTo>
                  <a:cubicBezTo>
                    <a:pt x="264" y="110"/>
                    <a:pt x="268" y="188"/>
                    <a:pt x="267" y="257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ŝḻídê"/>
            <p:cNvSpPr/>
            <p:nvPr/>
          </p:nvSpPr>
          <p:spPr bwMode="auto">
            <a:xfrm>
              <a:off x="4699000" y="2036763"/>
              <a:ext cx="3317875" cy="3743325"/>
            </a:xfrm>
            <a:custGeom>
              <a:avLst/>
              <a:gdLst>
                <a:gd name="T0" fmla="*/ 213 w 367"/>
                <a:gd name="T1" fmla="*/ 415 h 415"/>
                <a:gd name="T2" fmla="*/ 212 w 367"/>
                <a:gd name="T3" fmla="*/ 415 h 415"/>
                <a:gd name="T4" fmla="*/ 65 w 367"/>
                <a:gd name="T5" fmla="*/ 279 h 415"/>
                <a:gd name="T6" fmla="*/ 64 w 367"/>
                <a:gd name="T7" fmla="*/ 278 h 415"/>
                <a:gd name="T8" fmla="*/ 66 w 367"/>
                <a:gd name="T9" fmla="*/ 276 h 415"/>
                <a:gd name="T10" fmla="*/ 160 w 367"/>
                <a:gd name="T11" fmla="*/ 263 h 415"/>
                <a:gd name="T12" fmla="*/ 134 w 367"/>
                <a:gd name="T13" fmla="*/ 144 h 415"/>
                <a:gd name="T14" fmla="*/ 54 w 367"/>
                <a:gd name="T15" fmla="*/ 120 h 415"/>
                <a:gd name="T16" fmla="*/ 2 w 367"/>
                <a:gd name="T17" fmla="*/ 124 h 415"/>
                <a:gd name="T18" fmla="*/ 0 w 367"/>
                <a:gd name="T19" fmla="*/ 124 h 415"/>
                <a:gd name="T20" fmla="*/ 0 w 367"/>
                <a:gd name="T21" fmla="*/ 123 h 415"/>
                <a:gd name="T22" fmla="*/ 0 w 367"/>
                <a:gd name="T23" fmla="*/ 7 h 415"/>
                <a:gd name="T24" fmla="*/ 2 w 367"/>
                <a:gd name="T25" fmla="*/ 5 h 415"/>
                <a:gd name="T26" fmla="*/ 67 w 367"/>
                <a:gd name="T27" fmla="*/ 0 h 415"/>
                <a:gd name="T28" fmla="*/ 213 w 367"/>
                <a:gd name="T29" fmla="*/ 50 h 415"/>
                <a:gd name="T30" fmla="*/ 271 w 367"/>
                <a:gd name="T31" fmla="*/ 248 h 415"/>
                <a:gd name="T32" fmla="*/ 365 w 367"/>
                <a:gd name="T33" fmla="*/ 234 h 415"/>
                <a:gd name="T34" fmla="*/ 366 w 367"/>
                <a:gd name="T35" fmla="*/ 235 h 415"/>
                <a:gd name="T36" fmla="*/ 366 w 367"/>
                <a:gd name="T37" fmla="*/ 237 h 415"/>
                <a:gd name="T38" fmla="*/ 215 w 367"/>
                <a:gd name="T39" fmla="*/ 415 h 415"/>
                <a:gd name="T40" fmla="*/ 214 w 367"/>
                <a:gd name="T41" fmla="*/ 415 h 415"/>
                <a:gd name="T42" fmla="*/ 213 w 367"/>
                <a:gd name="T43" fmla="*/ 415 h 415"/>
                <a:gd name="T44" fmla="*/ 70 w 367"/>
                <a:gd name="T45" fmla="*/ 279 h 415"/>
                <a:gd name="T46" fmla="*/ 213 w 367"/>
                <a:gd name="T47" fmla="*/ 411 h 415"/>
                <a:gd name="T48" fmla="*/ 361 w 367"/>
                <a:gd name="T49" fmla="*/ 238 h 415"/>
                <a:gd name="T50" fmla="*/ 269 w 367"/>
                <a:gd name="T51" fmla="*/ 251 h 415"/>
                <a:gd name="T52" fmla="*/ 268 w 367"/>
                <a:gd name="T53" fmla="*/ 251 h 415"/>
                <a:gd name="T54" fmla="*/ 267 w 367"/>
                <a:gd name="T55" fmla="*/ 250 h 415"/>
                <a:gd name="T56" fmla="*/ 211 w 367"/>
                <a:gd name="T57" fmla="*/ 52 h 415"/>
                <a:gd name="T58" fmla="*/ 67 w 367"/>
                <a:gd name="T59" fmla="*/ 4 h 415"/>
                <a:gd name="T60" fmla="*/ 3 w 367"/>
                <a:gd name="T61" fmla="*/ 9 h 415"/>
                <a:gd name="T62" fmla="*/ 3 w 367"/>
                <a:gd name="T63" fmla="*/ 121 h 415"/>
                <a:gd name="T64" fmla="*/ 54 w 367"/>
                <a:gd name="T65" fmla="*/ 117 h 415"/>
                <a:gd name="T66" fmla="*/ 136 w 367"/>
                <a:gd name="T67" fmla="*/ 141 h 415"/>
                <a:gd name="T68" fmla="*/ 163 w 367"/>
                <a:gd name="T69" fmla="*/ 265 h 415"/>
                <a:gd name="T70" fmla="*/ 162 w 367"/>
                <a:gd name="T71" fmla="*/ 266 h 415"/>
                <a:gd name="T72" fmla="*/ 70 w 367"/>
                <a:gd name="T73" fmla="*/ 27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" h="415">
                  <a:moveTo>
                    <a:pt x="213" y="415"/>
                  </a:moveTo>
                  <a:cubicBezTo>
                    <a:pt x="213" y="415"/>
                    <a:pt x="213" y="415"/>
                    <a:pt x="212" y="415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4" y="279"/>
                    <a:pt x="64" y="278"/>
                    <a:pt x="64" y="278"/>
                  </a:cubicBezTo>
                  <a:cubicBezTo>
                    <a:pt x="65" y="277"/>
                    <a:pt x="65" y="276"/>
                    <a:pt x="66" y="276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61" y="216"/>
                    <a:pt x="159" y="168"/>
                    <a:pt x="134" y="144"/>
                  </a:cubicBezTo>
                  <a:cubicBezTo>
                    <a:pt x="118" y="128"/>
                    <a:pt x="91" y="120"/>
                    <a:pt x="54" y="120"/>
                  </a:cubicBezTo>
                  <a:cubicBezTo>
                    <a:pt x="38" y="120"/>
                    <a:pt x="21" y="122"/>
                    <a:pt x="2" y="124"/>
                  </a:cubicBezTo>
                  <a:cubicBezTo>
                    <a:pt x="1" y="124"/>
                    <a:pt x="1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5" y="2"/>
                    <a:pt x="47" y="0"/>
                    <a:pt x="67" y="0"/>
                  </a:cubicBezTo>
                  <a:cubicBezTo>
                    <a:pt x="131" y="0"/>
                    <a:pt x="179" y="16"/>
                    <a:pt x="213" y="50"/>
                  </a:cubicBezTo>
                  <a:cubicBezTo>
                    <a:pt x="267" y="102"/>
                    <a:pt x="271" y="179"/>
                    <a:pt x="271" y="248"/>
                  </a:cubicBezTo>
                  <a:cubicBezTo>
                    <a:pt x="365" y="234"/>
                    <a:pt x="365" y="234"/>
                    <a:pt x="365" y="234"/>
                  </a:cubicBezTo>
                  <a:cubicBezTo>
                    <a:pt x="365" y="234"/>
                    <a:pt x="366" y="235"/>
                    <a:pt x="366" y="235"/>
                  </a:cubicBezTo>
                  <a:cubicBezTo>
                    <a:pt x="367" y="236"/>
                    <a:pt x="367" y="237"/>
                    <a:pt x="366" y="237"/>
                  </a:cubicBezTo>
                  <a:cubicBezTo>
                    <a:pt x="215" y="415"/>
                    <a:pt x="215" y="415"/>
                    <a:pt x="215" y="415"/>
                  </a:cubicBezTo>
                  <a:cubicBezTo>
                    <a:pt x="214" y="415"/>
                    <a:pt x="214" y="415"/>
                    <a:pt x="214" y="415"/>
                  </a:cubicBezTo>
                  <a:cubicBezTo>
                    <a:pt x="213" y="415"/>
                    <a:pt x="213" y="415"/>
                    <a:pt x="213" y="415"/>
                  </a:cubicBezTo>
                  <a:close/>
                  <a:moveTo>
                    <a:pt x="70" y="279"/>
                  </a:moveTo>
                  <a:cubicBezTo>
                    <a:pt x="213" y="411"/>
                    <a:pt x="213" y="411"/>
                    <a:pt x="213" y="411"/>
                  </a:cubicBezTo>
                  <a:cubicBezTo>
                    <a:pt x="361" y="238"/>
                    <a:pt x="361" y="238"/>
                    <a:pt x="361" y="238"/>
                  </a:cubicBezTo>
                  <a:cubicBezTo>
                    <a:pt x="269" y="251"/>
                    <a:pt x="269" y="251"/>
                    <a:pt x="269" y="251"/>
                  </a:cubicBezTo>
                  <a:cubicBezTo>
                    <a:pt x="269" y="251"/>
                    <a:pt x="268" y="251"/>
                    <a:pt x="268" y="251"/>
                  </a:cubicBezTo>
                  <a:cubicBezTo>
                    <a:pt x="267" y="251"/>
                    <a:pt x="267" y="250"/>
                    <a:pt x="267" y="250"/>
                  </a:cubicBezTo>
                  <a:cubicBezTo>
                    <a:pt x="268" y="181"/>
                    <a:pt x="264" y="104"/>
                    <a:pt x="211" y="52"/>
                  </a:cubicBezTo>
                  <a:cubicBezTo>
                    <a:pt x="177" y="20"/>
                    <a:pt x="130" y="4"/>
                    <a:pt x="67" y="4"/>
                  </a:cubicBezTo>
                  <a:cubicBezTo>
                    <a:pt x="48" y="4"/>
                    <a:pt x="26" y="5"/>
                    <a:pt x="3" y="9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22" y="118"/>
                    <a:pt x="38" y="117"/>
                    <a:pt x="54" y="117"/>
                  </a:cubicBezTo>
                  <a:cubicBezTo>
                    <a:pt x="92" y="117"/>
                    <a:pt x="120" y="125"/>
                    <a:pt x="136" y="141"/>
                  </a:cubicBezTo>
                  <a:cubicBezTo>
                    <a:pt x="163" y="166"/>
                    <a:pt x="164" y="216"/>
                    <a:pt x="163" y="265"/>
                  </a:cubicBezTo>
                  <a:cubicBezTo>
                    <a:pt x="163" y="266"/>
                    <a:pt x="163" y="266"/>
                    <a:pt x="162" y="266"/>
                  </a:cubicBezTo>
                  <a:lnTo>
                    <a:pt x="70" y="279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ľïḑé"/>
            <p:cNvSpPr/>
            <p:nvPr/>
          </p:nvSpPr>
          <p:spPr bwMode="auto">
            <a:xfrm>
              <a:off x="6950075" y="4337050"/>
              <a:ext cx="695325" cy="911225"/>
            </a:xfrm>
            <a:custGeom>
              <a:avLst/>
              <a:gdLst>
                <a:gd name="T0" fmla="*/ 438 w 438"/>
                <a:gd name="T1" fmla="*/ 0 h 574"/>
                <a:gd name="T2" fmla="*/ 46 w 438"/>
                <a:gd name="T3" fmla="*/ 51 h 574"/>
                <a:gd name="T4" fmla="*/ 199 w 438"/>
                <a:gd name="T5" fmla="*/ 142 h 574"/>
                <a:gd name="T6" fmla="*/ 0 w 438"/>
                <a:gd name="T7" fmla="*/ 574 h 574"/>
                <a:gd name="T8" fmla="*/ 438 w 438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4">
                  <a:moveTo>
                    <a:pt x="438" y="0"/>
                  </a:moveTo>
                  <a:lnTo>
                    <a:pt x="46" y="51"/>
                  </a:lnTo>
                  <a:lnTo>
                    <a:pt x="199" y="142"/>
                  </a:lnTo>
                  <a:lnTo>
                    <a:pt x="0" y="57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ḻîďê"/>
            <p:cNvSpPr/>
            <p:nvPr/>
          </p:nvSpPr>
          <p:spPr bwMode="auto">
            <a:xfrm>
              <a:off x="4843463" y="2127250"/>
              <a:ext cx="1130300" cy="504825"/>
            </a:xfrm>
            <a:custGeom>
              <a:avLst/>
              <a:gdLst>
                <a:gd name="T0" fmla="*/ 0 w 125"/>
                <a:gd name="T1" fmla="*/ 8 h 56"/>
                <a:gd name="T2" fmla="*/ 0 w 125"/>
                <a:gd name="T3" fmla="*/ 56 h 56"/>
                <a:gd name="T4" fmla="*/ 18 w 125"/>
                <a:gd name="T5" fmla="*/ 22 h 56"/>
                <a:gd name="T6" fmla="*/ 125 w 125"/>
                <a:gd name="T7" fmla="*/ 18 h 56"/>
                <a:gd name="T8" fmla="*/ 0 w 125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6">
                  <a:moveTo>
                    <a:pt x="0" y="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63" y="5"/>
                    <a:pt x="125" y="18"/>
                  </a:cubicBezTo>
                  <a:cubicBezTo>
                    <a:pt x="125" y="18"/>
                    <a:pt x="91" y="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0493" y="762867"/>
            <a:ext cx="6452227" cy="58865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cxnSp>
        <p:nvCxnSpPr>
          <p:cNvPr id="28" name="直接连接符 27"/>
          <p:cNvCxnSpPr/>
          <p:nvPr/>
        </p:nvCxnSpPr>
        <p:spPr>
          <a:xfrm>
            <a:off x="3773510" y="6220496"/>
            <a:ext cx="26289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323527" y="6465194"/>
            <a:ext cx="22731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3570000" y="6649378"/>
            <a:ext cx="22461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箭头: 左 60"/>
          <p:cNvSpPr>
            <a:spLocks noChangeAspect="1"/>
          </p:cNvSpPr>
          <p:nvPr/>
        </p:nvSpPr>
        <p:spPr>
          <a:xfrm rot="10800000">
            <a:off x="8863076" y="6108907"/>
            <a:ext cx="670635" cy="408668"/>
          </a:xfrm>
          <a:prstGeom prst="lef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771229" y="5718811"/>
            <a:ext cx="2636677" cy="95410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不利于</a:t>
            </a:r>
            <a:r>
              <a:rPr lang="zh-CN" altLang="en-US" sz="2800" b="1" dirty="0">
                <a:solidFill>
                  <a:srgbClr val="FF0000"/>
                </a:solidFill>
              </a:rPr>
              <a:t>民族团结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的言论！！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1" grpId="0" animBg="1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3" y="762867"/>
            <a:ext cx="3244081" cy="290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923" y="3817147"/>
            <a:ext cx="3162180" cy="2984482"/>
          </a:xfrm>
          <a:prstGeom prst="rect">
            <a:avLst/>
          </a:prstGeom>
        </p:spPr>
      </p:pic>
      <p:grpSp>
        <p:nvGrpSpPr>
          <p:cNvPr id="27" name="组合 2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79106" y="1695156"/>
            <a:ext cx="3550128" cy="3545479"/>
            <a:chOff x="1359821" y="-274064"/>
            <a:chExt cx="7385559" cy="7375894"/>
          </a:xfrm>
        </p:grpSpPr>
        <p:grpSp>
          <p:nvGrpSpPr>
            <p:cNvPr id="29" name="组合 28"/>
            <p:cNvGrpSpPr/>
            <p:nvPr/>
          </p:nvGrpSpPr>
          <p:grpSpPr>
            <a:xfrm>
              <a:off x="4058849" y="1544249"/>
              <a:ext cx="4074304" cy="4074305"/>
              <a:chOff x="3657791" y="1173480"/>
              <a:chExt cx="4960621" cy="4960622"/>
            </a:xfrm>
          </p:grpSpPr>
          <p:sp>
            <p:nvSpPr>
              <p:cNvPr id="49" name="0"/>
              <p:cNvSpPr/>
              <p:nvPr>
                <p:custDataLst>
                  <p:tags r:id="rId9"/>
                </p:custDataLst>
              </p:nvPr>
            </p:nvSpPr>
            <p:spPr>
              <a:xfrm>
                <a:off x="3657791" y="1173480"/>
                <a:ext cx="4960621" cy="4960622"/>
              </a:xfrm>
              <a:prstGeom prst="donut">
                <a:avLst>
                  <a:gd name="adj" fmla="val 9519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4333581" y="1853790"/>
                <a:ext cx="3609043" cy="3600000"/>
                <a:chOff x="4285128" y="1832200"/>
                <a:chExt cx="3609043" cy="3600000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4285128" y="1832200"/>
                  <a:ext cx="3609043" cy="3600000"/>
                  <a:chOff x="4129378" y="1629000"/>
                  <a:chExt cx="3609043" cy="3600000"/>
                </a:xfrm>
                <a:solidFill>
                  <a:schemeClr val="tx2">
                    <a:alpha val="30000"/>
                  </a:schemeClr>
                </a:solidFill>
              </p:grpSpPr>
              <p:sp>
                <p:nvSpPr>
                  <p:cNvPr id="53" name="0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 flipH="1">
                    <a:off x="4138421" y="1629000"/>
                    <a:ext cx="3600000" cy="3600000"/>
                  </a:xfrm>
                  <a:prstGeom prst="blockArc">
                    <a:avLst>
                      <a:gd name="adj1" fmla="val 9600000"/>
                      <a:gd name="adj2" fmla="val 162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4" name="0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 flipH="1" flipV="1">
                    <a:off x="4138421" y="1629000"/>
                    <a:ext cx="3600000" cy="3600000"/>
                  </a:xfrm>
                  <a:prstGeom prst="blockArc">
                    <a:avLst>
                      <a:gd name="adj1" fmla="val 12000000"/>
                      <a:gd name="adj2" fmla="val 204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5" name="0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 flipV="1">
                    <a:off x="4129378" y="1629000"/>
                    <a:ext cx="3600000" cy="3600000"/>
                  </a:xfrm>
                  <a:prstGeom prst="blockArc">
                    <a:avLst>
                      <a:gd name="adj1" fmla="val 5400000"/>
                      <a:gd name="adj2" fmla="val 120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52" name="Title-0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911598" y="2639653"/>
                  <a:ext cx="2347057" cy="19850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800" b="1" dirty="0">
                      <a:solidFill>
                        <a:schemeClr val="bg1"/>
                      </a:solidFill>
                    </a:rPr>
                    <a:t>安全问题</a:t>
                  </a:r>
                  <a:endParaRPr kumimoji="1" lang="en-US" altLang="zh-CN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1359821" y="5430100"/>
              <a:ext cx="4056365" cy="1671730"/>
              <a:chOff x="1359821" y="5430100"/>
              <a:chExt cx="4056365" cy="1671730"/>
            </a:xfrm>
          </p:grpSpPr>
          <p:sp>
            <p:nvSpPr>
              <p:cNvPr id="46" name="Body-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57420" y="6348024"/>
                <a:ext cx="2260753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民族问题</a:t>
                </a:r>
              </a:p>
            </p:txBody>
          </p:sp>
          <p:sp>
            <p:nvSpPr>
              <p:cNvPr id="47" name="Index-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359821" y="6370344"/>
                <a:ext cx="597599" cy="597599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2"/>
              <p:cNvCxnSpPr>
                <a:stCxn id="46" idx="3"/>
              </p:cNvCxnSpPr>
              <p:nvPr>
                <p:custDataLst>
                  <p:tags r:id="rId8"/>
                </p:custDataLst>
              </p:nvPr>
            </p:nvCxnSpPr>
            <p:spPr>
              <a:xfrm flipV="1">
                <a:off x="4218173" y="5430100"/>
                <a:ext cx="1198013" cy="1294828"/>
              </a:xfrm>
              <a:prstGeom prst="bentConnector2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1407399" y="-274064"/>
              <a:ext cx="3951344" cy="2000170"/>
              <a:chOff x="1407399" y="-274064"/>
              <a:chExt cx="3951344" cy="2000170"/>
            </a:xfrm>
          </p:grpSpPr>
          <p:sp>
            <p:nvSpPr>
              <p:cNvPr id="43" name="Body-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065218" y="-274064"/>
                <a:ext cx="2260753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毒品问题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44" name="Index-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407399" y="-90468"/>
                <a:ext cx="597599" cy="597599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1"/>
              <p:cNvCxnSpPr>
                <a:stCxn id="43" idx="3"/>
              </p:cNvCxnSpPr>
              <p:nvPr>
                <p:custDataLst>
                  <p:tags r:id="rId5"/>
                </p:custDataLst>
              </p:nvPr>
            </p:nvCxnSpPr>
            <p:spPr>
              <a:xfrm>
                <a:off x="4325971" y="102840"/>
                <a:ext cx="1032772" cy="1623266"/>
              </a:xfrm>
              <a:prstGeom prst="bentConnector2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Index-3"/>
            <p:cNvSpPr txBox="1"/>
            <p:nvPr>
              <p:custDataLst>
                <p:tags r:id="rId2"/>
              </p:custDataLst>
            </p:nvPr>
          </p:nvSpPr>
          <p:spPr>
            <a:xfrm>
              <a:off x="8147781" y="-238155"/>
              <a:ext cx="597599" cy="59760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03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295543" y="1563657"/>
            <a:ext cx="10054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</a:rPr>
              <a:t>邪教</a:t>
            </a:r>
            <a:endParaRPr lang="zh-CN" altLang="en-US" sz="32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rot="434932" flipH="1">
            <a:off x="5937464" y="1702174"/>
            <a:ext cx="729392" cy="840777"/>
            <a:chOff x="4184650" y="1765300"/>
            <a:chExt cx="3832225" cy="4014788"/>
          </a:xfrm>
        </p:grpSpPr>
        <p:sp>
          <p:nvSpPr>
            <p:cNvPr id="5" name="ïṥḷiḍé"/>
            <p:cNvSpPr/>
            <p:nvPr/>
          </p:nvSpPr>
          <p:spPr bwMode="auto">
            <a:xfrm>
              <a:off x="6588125" y="3876675"/>
              <a:ext cx="1409700" cy="423863"/>
            </a:xfrm>
            <a:custGeom>
              <a:avLst/>
              <a:gdLst>
                <a:gd name="T0" fmla="*/ 58 w 156"/>
                <a:gd name="T1" fmla="*/ 47 h 47"/>
                <a:gd name="T2" fmla="*/ 57 w 156"/>
                <a:gd name="T3" fmla="*/ 47 h 47"/>
                <a:gd name="T4" fmla="*/ 1 w 156"/>
                <a:gd name="T5" fmla="*/ 16 h 47"/>
                <a:gd name="T6" fmla="*/ 0 w 156"/>
                <a:gd name="T7" fmla="*/ 15 h 47"/>
                <a:gd name="T8" fmla="*/ 1 w 156"/>
                <a:gd name="T9" fmla="*/ 13 h 47"/>
                <a:gd name="T10" fmla="*/ 97 w 156"/>
                <a:gd name="T11" fmla="*/ 0 h 47"/>
                <a:gd name="T12" fmla="*/ 98 w 156"/>
                <a:gd name="T13" fmla="*/ 0 h 47"/>
                <a:gd name="T14" fmla="*/ 155 w 156"/>
                <a:gd name="T15" fmla="*/ 31 h 47"/>
                <a:gd name="T16" fmla="*/ 156 w 156"/>
                <a:gd name="T17" fmla="*/ 32 h 47"/>
                <a:gd name="T18" fmla="*/ 154 w 156"/>
                <a:gd name="T19" fmla="*/ 34 h 47"/>
                <a:gd name="T20" fmla="*/ 58 w 156"/>
                <a:gd name="T21" fmla="*/ 47 h 47"/>
                <a:gd name="T22" fmla="*/ 58 w 156"/>
                <a:gd name="T23" fmla="*/ 47 h 47"/>
                <a:gd name="T24" fmla="*/ 7 w 156"/>
                <a:gd name="T25" fmla="*/ 16 h 47"/>
                <a:gd name="T26" fmla="*/ 58 w 156"/>
                <a:gd name="T27" fmla="*/ 44 h 47"/>
                <a:gd name="T28" fmla="*/ 149 w 156"/>
                <a:gd name="T29" fmla="*/ 31 h 47"/>
                <a:gd name="T30" fmla="*/ 97 w 156"/>
                <a:gd name="T31" fmla="*/ 3 h 47"/>
                <a:gd name="T32" fmla="*/ 7 w 156"/>
                <a:gd name="T3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47">
                  <a:moveTo>
                    <a:pt x="58" y="47"/>
                  </a:moveTo>
                  <a:cubicBezTo>
                    <a:pt x="58" y="47"/>
                    <a:pt x="58" y="47"/>
                    <a:pt x="57" y="4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6" y="31"/>
                    <a:pt x="156" y="32"/>
                    <a:pt x="156" y="32"/>
                  </a:cubicBezTo>
                  <a:cubicBezTo>
                    <a:pt x="156" y="33"/>
                    <a:pt x="155" y="34"/>
                    <a:pt x="154" y="3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97" y="3"/>
                    <a:pt x="97" y="3"/>
                    <a:pt x="97" y="3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ïdè"/>
            <p:cNvSpPr/>
            <p:nvPr/>
          </p:nvSpPr>
          <p:spPr bwMode="auto">
            <a:xfrm>
              <a:off x="4772025" y="4246563"/>
              <a:ext cx="1870075" cy="1533525"/>
            </a:xfrm>
            <a:custGeom>
              <a:avLst/>
              <a:gdLst>
                <a:gd name="T0" fmla="*/ 205 w 207"/>
                <a:gd name="T1" fmla="*/ 170 h 170"/>
                <a:gd name="T2" fmla="*/ 205 w 207"/>
                <a:gd name="T3" fmla="*/ 170 h 170"/>
                <a:gd name="T4" fmla="*/ 148 w 207"/>
                <a:gd name="T5" fmla="*/ 139 h 170"/>
                <a:gd name="T6" fmla="*/ 148 w 207"/>
                <a:gd name="T7" fmla="*/ 139 h 170"/>
                <a:gd name="T8" fmla="*/ 1 w 207"/>
                <a:gd name="T9" fmla="*/ 4 h 170"/>
                <a:gd name="T10" fmla="*/ 0 w 207"/>
                <a:gd name="T11" fmla="*/ 1 h 170"/>
                <a:gd name="T12" fmla="*/ 3 w 207"/>
                <a:gd name="T13" fmla="*/ 1 h 170"/>
                <a:gd name="T14" fmla="*/ 59 w 207"/>
                <a:gd name="T15" fmla="*/ 32 h 170"/>
                <a:gd name="T16" fmla="*/ 59 w 207"/>
                <a:gd name="T17" fmla="*/ 32 h 170"/>
                <a:gd name="T18" fmla="*/ 207 w 207"/>
                <a:gd name="T19" fmla="*/ 167 h 170"/>
                <a:gd name="T20" fmla="*/ 207 w 207"/>
                <a:gd name="T21" fmla="*/ 169 h 170"/>
                <a:gd name="T22" fmla="*/ 205 w 207"/>
                <a:gd name="T23" fmla="*/ 170 h 170"/>
                <a:gd name="T24" fmla="*/ 150 w 207"/>
                <a:gd name="T25" fmla="*/ 136 h 170"/>
                <a:gd name="T26" fmla="*/ 194 w 207"/>
                <a:gd name="T27" fmla="*/ 160 h 170"/>
                <a:gd name="T28" fmla="*/ 57 w 207"/>
                <a:gd name="T29" fmla="*/ 35 h 170"/>
                <a:gd name="T30" fmla="*/ 13 w 207"/>
                <a:gd name="T31" fmla="*/ 11 h 170"/>
                <a:gd name="T32" fmla="*/ 150 w 207"/>
                <a:gd name="T33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70">
                  <a:moveTo>
                    <a:pt x="205" y="170"/>
                  </a:moveTo>
                  <a:cubicBezTo>
                    <a:pt x="205" y="170"/>
                    <a:pt x="205" y="170"/>
                    <a:pt x="205" y="17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8"/>
                    <a:pt x="207" y="169"/>
                    <a:pt x="207" y="169"/>
                  </a:cubicBezTo>
                  <a:cubicBezTo>
                    <a:pt x="206" y="170"/>
                    <a:pt x="206" y="170"/>
                    <a:pt x="205" y="170"/>
                  </a:cubicBezTo>
                  <a:close/>
                  <a:moveTo>
                    <a:pt x="150" y="136"/>
                  </a:moveTo>
                  <a:cubicBezTo>
                    <a:pt x="194" y="160"/>
                    <a:pt x="194" y="160"/>
                    <a:pt x="194" y="16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50" y="13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$1îḍé"/>
            <p:cNvSpPr/>
            <p:nvPr/>
          </p:nvSpPr>
          <p:spPr bwMode="auto">
            <a:xfrm>
              <a:off x="4772025" y="4129088"/>
              <a:ext cx="1400175" cy="433388"/>
            </a:xfrm>
            <a:custGeom>
              <a:avLst/>
              <a:gdLst>
                <a:gd name="T0" fmla="*/ 58 w 155"/>
                <a:gd name="T1" fmla="*/ 48 h 48"/>
                <a:gd name="T2" fmla="*/ 57 w 155"/>
                <a:gd name="T3" fmla="*/ 48 h 48"/>
                <a:gd name="T4" fmla="*/ 1 w 155"/>
                <a:gd name="T5" fmla="*/ 17 h 48"/>
                <a:gd name="T6" fmla="*/ 0 w 155"/>
                <a:gd name="T7" fmla="*/ 15 h 48"/>
                <a:gd name="T8" fmla="*/ 1 w 155"/>
                <a:gd name="T9" fmla="*/ 14 h 48"/>
                <a:gd name="T10" fmla="*/ 97 w 155"/>
                <a:gd name="T11" fmla="*/ 0 h 48"/>
                <a:gd name="T12" fmla="*/ 98 w 155"/>
                <a:gd name="T13" fmla="*/ 0 h 48"/>
                <a:gd name="T14" fmla="*/ 154 w 155"/>
                <a:gd name="T15" fmla="*/ 31 h 48"/>
                <a:gd name="T16" fmla="*/ 155 w 155"/>
                <a:gd name="T17" fmla="*/ 33 h 48"/>
                <a:gd name="T18" fmla="*/ 154 w 155"/>
                <a:gd name="T19" fmla="*/ 34 h 48"/>
                <a:gd name="T20" fmla="*/ 58 w 155"/>
                <a:gd name="T21" fmla="*/ 48 h 48"/>
                <a:gd name="T22" fmla="*/ 58 w 155"/>
                <a:gd name="T23" fmla="*/ 48 h 48"/>
                <a:gd name="T24" fmla="*/ 7 w 155"/>
                <a:gd name="T25" fmla="*/ 16 h 48"/>
                <a:gd name="T26" fmla="*/ 58 w 155"/>
                <a:gd name="T27" fmla="*/ 44 h 48"/>
                <a:gd name="T28" fmla="*/ 148 w 155"/>
                <a:gd name="T29" fmla="*/ 32 h 48"/>
                <a:gd name="T30" fmla="*/ 97 w 155"/>
                <a:gd name="T31" fmla="*/ 4 h 48"/>
                <a:gd name="T32" fmla="*/ 7 w 155"/>
                <a:gd name="T3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48">
                  <a:moveTo>
                    <a:pt x="58" y="48"/>
                  </a:moveTo>
                  <a:cubicBezTo>
                    <a:pt x="58" y="48"/>
                    <a:pt x="58" y="48"/>
                    <a:pt x="57" y="4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5" y="32"/>
                    <a:pt x="155" y="32"/>
                    <a:pt x="155" y="33"/>
                  </a:cubicBezTo>
                  <a:cubicBezTo>
                    <a:pt x="155" y="34"/>
                    <a:pt x="155" y="34"/>
                    <a:pt x="154" y="34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ḻídê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ṧḷïdé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$ļiḋe"/>
            <p:cNvSpPr/>
            <p:nvPr/>
          </p:nvSpPr>
          <p:spPr bwMode="auto">
            <a:xfrm>
              <a:off x="4184650" y="1811338"/>
              <a:ext cx="541338" cy="1343025"/>
            </a:xfrm>
            <a:custGeom>
              <a:avLst/>
              <a:gdLst>
                <a:gd name="T0" fmla="*/ 59 w 60"/>
                <a:gd name="T1" fmla="*/ 149 h 149"/>
                <a:gd name="T2" fmla="*/ 58 w 60"/>
                <a:gd name="T3" fmla="*/ 149 h 149"/>
                <a:gd name="T4" fmla="*/ 1 w 60"/>
                <a:gd name="T5" fmla="*/ 119 h 149"/>
                <a:gd name="T6" fmla="*/ 0 w 60"/>
                <a:gd name="T7" fmla="*/ 117 h 149"/>
                <a:gd name="T8" fmla="*/ 1 w 60"/>
                <a:gd name="T9" fmla="*/ 1 h 149"/>
                <a:gd name="T10" fmla="*/ 1 w 60"/>
                <a:gd name="T11" fmla="*/ 0 h 149"/>
                <a:gd name="T12" fmla="*/ 3 w 60"/>
                <a:gd name="T13" fmla="*/ 0 h 149"/>
                <a:gd name="T14" fmla="*/ 60 w 60"/>
                <a:gd name="T15" fmla="*/ 31 h 149"/>
                <a:gd name="T16" fmla="*/ 60 w 60"/>
                <a:gd name="T17" fmla="*/ 32 h 149"/>
                <a:gd name="T18" fmla="*/ 60 w 60"/>
                <a:gd name="T19" fmla="*/ 148 h 149"/>
                <a:gd name="T20" fmla="*/ 59 w 60"/>
                <a:gd name="T21" fmla="*/ 149 h 149"/>
                <a:gd name="T22" fmla="*/ 59 w 60"/>
                <a:gd name="T23" fmla="*/ 149 h 149"/>
                <a:gd name="T24" fmla="*/ 4 w 60"/>
                <a:gd name="T25" fmla="*/ 116 h 149"/>
                <a:gd name="T26" fmla="*/ 57 w 60"/>
                <a:gd name="T27" fmla="*/ 145 h 149"/>
                <a:gd name="T28" fmla="*/ 57 w 60"/>
                <a:gd name="T29" fmla="*/ 33 h 149"/>
                <a:gd name="T30" fmla="*/ 4 w 60"/>
                <a:gd name="T31" fmla="*/ 4 h 149"/>
                <a:gd name="T32" fmla="*/ 4 w 60"/>
                <a:gd name="T3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49">
                  <a:moveTo>
                    <a:pt x="59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0" y="118"/>
                    <a:pt x="0" y="1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lose/>
                  <a:moveTo>
                    <a:pt x="4" y="11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1iḋe"/>
            <p:cNvSpPr/>
            <p:nvPr/>
          </p:nvSpPr>
          <p:spPr bwMode="auto">
            <a:xfrm>
              <a:off x="4194175" y="1765300"/>
              <a:ext cx="2132013" cy="523875"/>
            </a:xfrm>
            <a:custGeom>
              <a:avLst/>
              <a:gdLst>
                <a:gd name="T0" fmla="*/ 234 w 236"/>
                <a:gd name="T1" fmla="*/ 58 h 58"/>
                <a:gd name="T2" fmla="*/ 222 w 236"/>
                <a:gd name="T3" fmla="*/ 52 h 58"/>
                <a:gd name="T4" fmla="*/ 214 w 236"/>
                <a:gd name="T5" fmla="*/ 49 h 58"/>
                <a:gd name="T6" fmla="*/ 200 w 236"/>
                <a:gd name="T7" fmla="*/ 44 h 58"/>
                <a:gd name="T8" fmla="*/ 188 w 236"/>
                <a:gd name="T9" fmla="*/ 41 h 58"/>
                <a:gd name="T10" fmla="*/ 170 w 236"/>
                <a:gd name="T11" fmla="*/ 37 h 58"/>
                <a:gd name="T12" fmla="*/ 157 w 236"/>
                <a:gd name="T13" fmla="*/ 36 h 58"/>
                <a:gd name="T14" fmla="*/ 137 w 236"/>
                <a:gd name="T15" fmla="*/ 34 h 58"/>
                <a:gd name="T16" fmla="*/ 123 w 236"/>
                <a:gd name="T17" fmla="*/ 34 h 58"/>
                <a:gd name="T18" fmla="*/ 100 w 236"/>
                <a:gd name="T19" fmla="*/ 35 h 58"/>
                <a:gd name="T20" fmla="*/ 83 w 236"/>
                <a:gd name="T21" fmla="*/ 36 h 58"/>
                <a:gd name="T22" fmla="*/ 58 w 236"/>
                <a:gd name="T23" fmla="*/ 39 h 58"/>
                <a:gd name="T24" fmla="*/ 0 w 236"/>
                <a:gd name="T25" fmla="*/ 6 h 58"/>
                <a:gd name="T26" fmla="*/ 17 w 236"/>
                <a:gd name="T27" fmla="*/ 3 h 58"/>
                <a:gd name="T28" fmla="*/ 41 w 236"/>
                <a:gd name="T29" fmla="*/ 1 h 58"/>
                <a:gd name="T30" fmla="*/ 56 w 236"/>
                <a:gd name="T31" fmla="*/ 0 h 58"/>
                <a:gd name="T32" fmla="*/ 77 w 236"/>
                <a:gd name="T33" fmla="*/ 0 h 58"/>
                <a:gd name="T34" fmla="*/ 91 w 236"/>
                <a:gd name="T35" fmla="*/ 1 h 58"/>
                <a:gd name="T36" fmla="*/ 111 w 236"/>
                <a:gd name="T37" fmla="*/ 3 h 58"/>
                <a:gd name="T38" fmla="*/ 124 w 236"/>
                <a:gd name="T39" fmla="*/ 5 h 58"/>
                <a:gd name="T40" fmla="*/ 139 w 236"/>
                <a:gd name="T41" fmla="*/ 8 h 58"/>
                <a:gd name="T42" fmla="*/ 150 w 236"/>
                <a:gd name="T43" fmla="*/ 12 h 58"/>
                <a:gd name="T44" fmla="*/ 159 w 236"/>
                <a:gd name="T45" fmla="*/ 15 h 58"/>
                <a:gd name="T46" fmla="*/ 168 w 236"/>
                <a:gd name="T47" fmla="*/ 19 h 58"/>
                <a:gd name="T48" fmla="*/ 179 w 236"/>
                <a:gd name="T49" fmla="*/ 24 h 58"/>
                <a:gd name="T50" fmla="*/ 234 w 236"/>
                <a:gd name="T51" fmla="*/ 58 h 58"/>
                <a:gd name="T52" fmla="*/ 134 w 236"/>
                <a:gd name="T53" fmla="*/ 31 h 58"/>
                <a:gd name="T54" fmla="*/ 147 w 236"/>
                <a:gd name="T55" fmla="*/ 31 h 58"/>
                <a:gd name="T56" fmla="*/ 168 w 236"/>
                <a:gd name="T57" fmla="*/ 33 h 58"/>
                <a:gd name="T58" fmla="*/ 181 w 236"/>
                <a:gd name="T59" fmla="*/ 36 h 58"/>
                <a:gd name="T60" fmla="*/ 197 w 236"/>
                <a:gd name="T61" fmla="*/ 39 h 58"/>
                <a:gd name="T62" fmla="*/ 177 w 236"/>
                <a:gd name="T63" fmla="*/ 27 h 58"/>
                <a:gd name="T64" fmla="*/ 167 w 236"/>
                <a:gd name="T65" fmla="*/ 22 h 58"/>
                <a:gd name="T66" fmla="*/ 158 w 236"/>
                <a:gd name="T67" fmla="*/ 18 h 58"/>
                <a:gd name="T68" fmla="*/ 149 w 236"/>
                <a:gd name="T69" fmla="*/ 15 h 58"/>
                <a:gd name="T70" fmla="*/ 138 w 236"/>
                <a:gd name="T71" fmla="*/ 12 h 58"/>
                <a:gd name="T72" fmla="*/ 124 w 236"/>
                <a:gd name="T73" fmla="*/ 8 h 58"/>
                <a:gd name="T74" fmla="*/ 111 w 236"/>
                <a:gd name="T75" fmla="*/ 6 h 58"/>
                <a:gd name="T76" fmla="*/ 91 w 236"/>
                <a:gd name="T77" fmla="*/ 4 h 58"/>
                <a:gd name="T78" fmla="*/ 77 w 236"/>
                <a:gd name="T79" fmla="*/ 3 h 58"/>
                <a:gd name="T80" fmla="*/ 56 w 236"/>
                <a:gd name="T81" fmla="*/ 3 h 58"/>
                <a:gd name="T82" fmla="*/ 41 w 236"/>
                <a:gd name="T83" fmla="*/ 4 h 58"/>
                <a:gd name="T84" fmla="*/ 17 w 236"/>
                <a:gd name="T85" fmla="*/ 6 h 58"/>
                <a:gd name="T86" fmla="*/ 58 w 236"/>
                <a:gd name="T87" fmla="*/ 35 h 58"/>
                <a:gd name="T88" fmla="*/ 83 w 236"/>
                <a:gd name="T89" fmla="*/ 32 h 58"/>
                <a:gd name="T90" fmla="*/ 100 w 236"/>
                <a:gd name="T91" fmla="*/ 31 h 58"/>
                <a:gd name="T92" fmla="*/ 123 w 236"/>
                <a:gd name="T93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58">
                  <a:moveTo>
                    <a:pt x="234" y="5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1" y="57"/>
                    <a:pt x="229" y="55"/>
                    <a:pt x="226" y="54"/>
                  </a:cubicBezTo>
                  <a:cubicBezTo>
                    <a:pt x="225" y="54"/>
                    <a:pt x="224" y="53"/>
                    <a:pt x="223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1" y="52"/>
                    <a:pt x="219" y="51"/>
                    <a:pt x="218" y="50"/>
                  </a:cubicBezTo>
                  <a:cubicBezTo>
                    <a:pt x="217" y="50"/>
                    <a:pt x="216" y="49"/>
                    <a:pt x="215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2" y="48"/>
                    <a:pt x="211" y="48"/>
                    <a:pt x="209" y="47"/>
                  </a:cubicBezTo>
                  <a:cubicBezTo>
                    <a:pt x="208" y="47"/>
                    <a:pt x="206" y="46"/>
                    <a:pt x="205" y="46"/>
                  </a:cubicBezTo>
                  <a:cubicBezTo>
                    <a:pt x="203" y="45"/>
                    <a:pt x="202" y="44"/>
                    <a:pt x="200" y="44"/>
                  </a:cubicBezTo>
                  <a:cubicBezTo>
                    <a:pt x="199" y="44"/>
                    <a:pt x="197" y="43"/>
                    <a:pt x="196" y="43"/>
                  </a:cubicBezTo>
                  <a:cubicBezTo>
                    <a:pt x="194" y="42"/>
                    <a:pt x="192" y="42"/>
                    <a:pt x="190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5" y="40"/>
                    <a:pt x="183" y="40"/>
                    <a:pt x="180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6" y="38"/>
                    <a:pt x="173" y="38"/>
                    <a:pt x="170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5" y="36"/>
                    <a:pt x="162" y="36"/>
                    <a:pt x="159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4" y="35"/>
                    <a:pt x="151" y="35"/>
                    <a:pt x="147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4"/>
                    <a:pt x="140" y="34"/>
                    <a:pt x="137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1" y="34"/>
                    <a:pt x="127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4"/>
                    <a:pt x="116" y="34"/>
                    <a:pt x="112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6" y="34"/>
                    <a:pt x="103" y="34"/>
                    <a:pt x="100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4" y="35"/>
                    <a:pt x="90" y="35"/>
                    <a:pt x="86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0" y="36"/>
                    <a:pt x="77" y="36"/>
                    <a:pt x="74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6" y="38"/>
                    <a:pt x="62" y="38"/>
                    <a:pt x="58" y="39"/>
                  </a:cubicBezTo>
                  <a:cubicBezTo>
                    <a:pt x="58" y="39"/>
                    <a:pt x="57" y="39"/>
                    <a:pt x="57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5" y="4"/>
                    <a:pt x="9" y="4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7" y="1"/>
                    <a:pt x="41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3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4" y="1"/>
                    <a:pt x="98" y="1"/>
                    <a:pt x="101" y="1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6" y="2"/>
                    <a:pt x="109" y="2"/>
                    <a:pt x="111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4"/>
                    <a:pt x="120" y="4"/>
                    <a:pt x="123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7" y="5"/>
                    <a:pt x="130" y="6"/>
                    <a:pt x="132" y="7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8" y="8"/>
                    <a:pt x="138" y="8"/>
                    <a:pt x="139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2" y="9"/>
                    <a:pt x="143" y="10"/>
                    <a:pt x="145" y="10"/>
                  </a:cubicBezTo>
                  <a:cubicBezTo>
                    <a:pt x="146" y="11"/>
                    <a:pt x="148" y="11"/>
                    <a:pt x="150" y="12"/>
                  </a:cubicBezTo>
                  <a:cubicBezTo>
                    <a:pt x="151" y="12"/>
                    <a:pt x="153" y="13"/>
                    <a:pt x="154" y="13"/>
                  </a:cubicBezTo>
                  <a:cubicBezTo>
                    <a:pt x="155" y="14"/>
                    <a:pt x="157" y="14"/>
                    <a:pt x="158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0" y="16"/>
                    <a:pt x="162" y="16"/>
                    <a:pt x="163" y="17"/>
                  </a:cubicBezTo>
                  <a:cubicBezTo>
                    <a:pt x="164" y="17"/>
                    <a:pt x="166" y="18"/>
                    <a:pt x="167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70" y="20"/>
                    <a:pt x="171" y="20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5" y="22"/>
                    <a:pt x="177" y="23"/>
                    <a:pt x="179" y="24"/>
                  </a:cubicBezTo>
                  <a:cubicBezTo>
                    <a:pt x="235" y="55"/>
                    <a:pt x="235" y="55"/>
                    <a:pt x="235" y="55"/>
                  </a:cubicBezTo>
                  <a:cubicBezTo>
                    <a:pt x="236" y="55"/>
                    <a:pt x="236" y="56"/>
                    <a:pt x="236" y="57"/>
                  </a:cubicBezTo>
                  <a:cubicBezTo>
                    <a:pt x="236" y="58"/>
                    <a:pt x="235" y="58"/>
                    <a:pt x="234" y="58"/>
                  </a:cubicBezTo>
                  <a:close/>
                  <a:moveTo>
                    <a:pt x="123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7" y="30"/>
                    <a:pt x="131" y="30"/>
                    <a:pt x="134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3" y="31"/>
                    <a:pt x="146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1" y="31"/>
                    <a:pt x="154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3"/>
                    <a:pt x="165" y="33"/>
                    <a:pt x="168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3" y="34"/>
                    <a:pt x="176" y="35"/>
                    <a:pt x="179" y="35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3" y="36"/>
                    <a:pt x="186" y="37"/>
                    <a:pt x="189" y="37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3" y="38"/>
                    <a:pt x="195" y="39"/>
                    <a:pt x="197" y="39"/>
                  </a:cubicBezTo>
                  <a:cubicBezTo>
                    <a:pt x="198" y="40"/>
                    <a:pt x="200" y="40"/>
                    <a:pt x="201" y="41"/>
                  </a:cubicBezTo>
                  <a:cubicBezTo>
                    <a:pt x="202" y="41"/>
                    <a:pt x="203" y="41"/>
                    <a:pt x="204" y="41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75" y="26"/>
                    <a:pt x="173" y="25"/>
                    <a:pt x="171" y="24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3"/>
                    <a:pt x="168" y="22"/>
                    <a:pt x="167" y="2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4" y="21"/>
                    <a:pt x="163" y="20"/>
                    <a:pt x="162" y="20"/>
                  </a:cubicBezTo>
                  <a:cubicBezTo>
                    <a:pt x="160" y="19"/>
                    <a:pt x="159" y="19"/>
                    <a:pt x="158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56" y="17"/>
                    <a:pt x="154" y="17"/>
                    <a:pt x="153" y="16"/>
                  </a:cubicBezTo>
                  <a:cubicBezTo>
                    <a:pt x="151" y="16"/>
                    <a:pt x="150" y="15"/>
                    <a:pt x="149" y="15"/>
                  </a:cubicBezTo>
                  <a:cubicBezTo>
                    <a:pt x="147" y="14"/>
                    <a:pt x="145" y="14"/>
                    <a:pt x="144" y="13"/>
                  </a:cubicBezTo>
                  <a:cubicBezTo>
                    <a:pt x="142" y="13"/>
                    <a:pt x="141" y="12"/>
                    <a:pt x="139" y="1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1"/>
                    <a:pt x="137" y="11"/>
                    <a:pt x="136" y="1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9" y="9"/>
                    <a:pt x="126" y="9"/>
                    <a:pt x="124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9" y="7"/>
                    <a:pt x="116" y="7"/>
                    <a:pt x="113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6"/>
                    <a:pt x="106" y="5"/>
                    <a:pt x="103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7" y="4"/>
                    <a:pt x="94" y="4"/>
                    <a:pt x="91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6" y="4"/>
                    <a:pt x="83" y="4"/>
                    <a:pt x="80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1" y="3"/>
                    <a:pt x="68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3" y="3"/>
                    <a:pt x="60" y="3"/>
                    <a:pt x="5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4"/>
                    <a:pt x="47" y="4"/>
                    <a:pt x="4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3" y="5"/>
                    <a:pt x="30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9" y="7"/>
                    <a:pt x="7" y="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5"/>
                    <a:pt x="66" y="34"/>
                    <a:pt x="70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7" y="33"/>
                    <a:pt x="80" y="33"/>
                    <a:pt x="83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90" y="32"/>
                    <a:pt x="94" y="32"/>
                    <a:pt x="97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3" y="31"/>
                    <a:pt x="106" y="31"/>
                    <a:pt x="109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6" y="30"/>
                    <a:pt x="120" y="30"/>
                    <a:pt x="123" y="30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ṧḷîḋè"/>
            <p:cNvSpPr/>
            <p:nvPr/>
          </p:nvSpPr>
          <p:spPr bwMode="auto">
            <a:xfrm>
              <a:off x="4718050" y="1973263"/>
              <a:ext cx="3279775" cy="3789363"/>
            </a:xfrm>
            <a:custGeom>
              <a:avLst/>
              <a:gdLst>
                <a:gd name="T0" fmla="*/ 267 w 363"/>
                <a:gd name="T1" fmla="*/ 257 h 420"/>
                <a:gd name="T2" fmla="*/ 363 w 363"/>
                <a:gd name="T3" fmla="*/ 243 h 420"/>
                <a:gd name="T4" fmla="*/ 211 w 363"/>
                <a:gd name="T5" fmla="*/ 420 h 420"/>
                <a:gd name="T6" fmla="*/ 64 w 363"/>
                <a:gd name="T7" fmla="*/ 285 h 420"/>
                <a:gd name="T8" fmla="*/ 160 w 363"/>
                <a:gd name="T9" fmla="*/ 272 h 420"/>
                <a:gd name="T10" fmla="*/ 133 w 363"/>
                <a:gd name="T11" fmla="*/ 149 h 420"/>
                <a:gd name="T12" fmla="*/ 0 w 363"/>
                <a:gd name="T13" fmla="*/ 130 h 420"/>
                <a:gd name="T14" fmla="*/ 0 w 363"/>
                <a:gd name="T15" fmla="*/ 14 h 420"/>
                <a:gd name="T16" fmla="*/ 210 w 363"/>
                <a:gd name="T17" fmla="*/ 58 h 420"/>
                <a:gd name="T18" fmla="*/ 267 w 363"/>
                <a:gd name="T19" fmla="*/ 25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420">
                  <a:moveTo>
                    <a:pt x="267" y="257"/>
                  </a:moveTo>
                  <a:cubicBezTo>
                    <a:pt x="363" y="243"/>
                    <a:pt x="363" y="243"/>
                    <a:pt x="363" y="243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64" y="285"/>
                    <a:pt x="64" y="285"/>
                    <a:pt x="64" y="285"/>
                  </a:cubicBezTo>
                  <a:cubicBezTo>
                    <a:pt x="160" y="272"/>
                    <a:pt x="160" y="272"/>
                    <a:pt x="160" y="272"/>
                  </a:cubicBezTo>
                  <a:cubicBezTo>
                    <a:pt x="160" y="222"/>
                    <a:pt x="158" y="174"/>
                    <a:pt x="133" y="149"/>
                  </a:cubicBezTo>
                  <a:cubicBezTo>
                    <a:pt x="110" y="127"/>
                    <a:pt x="65" y="120"/>
                    <a:pt x="0" y="1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0"/>
                    <a:pt x="165" y="15"/>
                    <a:pt x="210" y="58"/>
                  </a:cubicBezTo>
                  <a:cubicBezTo>
                    <a:pt x="264" y="110"/>
                    <a:pt x="268" y="188"/>
                    <a:pt x="267" y="257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ŝḻídê"/>
            <p:cNvSpPr/>
            <p:nvPr/>
          </p:nvSpPr>
          <p:spPr bwMode="auto">
            <a:xfrm>
              <a:off x="4699000" y="2036763"/>
              <a:ext cx="3317875" cy="3743325"/>
            </a:xfrm>
            <a:custGeom>
              <a:avLst/>
              <a:gdLst>
                <a:gd name="T0" fmla="*/ 213 w 367"/>
                <a:gd name="T1" fmla="*/ 415 h 415"/>
                <a:gd name="T2" fmla="*/ 212 w 367"/>
                <a:gd name="T3" fmla="*/ 415 h 415"/>
                <a:gd name="T4" fmla="*/ 65 w 367"/>
                <a:gd name="T5" fmla="*/ 279 h 415"/>
                <a:gd name="T6" fmla="*/ 64 w 367"/>
                <a:gd name="T7" fmla="*/ 278 h 415"/>
                <a:gd name="T8" fmla="*/ 66 w 367"/>
                <a:gd name="T9" fmla="*/ 276 h 415"/>
                <a:gd name="T10" fmla="*/ 160 w 367"/>
                <a:gd name="T11" fmla="*/ 263 h 415"/>
                <a:gd name="T12" fmla="*/ 134 w 367"/>
                <a:gd name="T13" fmla="*/ 144 h 415"/>
                <a:gd name="T14" fmla="*/ 54 w 367"/>
                <a:gd name="T15" fmla="*/ 120 h 415"/>
                <a:gd name="T16" fmla="*/ 2 w 367"/>
                <a:gd name="T17" fmla="*/ 124 h 415"/>
                <a:gd name="T18" fmla="*/ 0 w 367"/>
                <a:gd name="T19" fmla="*/ 124 h 415"/>
                <a:gd name="T20" fmla="*/ 0 w 367"/>
                <a:gd name="T21" fmla="*/ 123 h 415"/>
                <a:gd name="T22" fmla="*/ 0 w 367"/>
                <a:gd name="T23" fmla="*/ 7 h 415"/>
                <a:gd name="T24" fmla="*/ 2 w 367"/>
                <a:gd name="T25" fmla="*/ 5 h 415"/>
                <a:gd name="T26" fmla="*/ 67 w 367"/>
                <a:gd name="T27" fmla="*/ 0 h 415"/>
                <a:gd name="T28" fmla="*/ 213 w 367"/>
                <a:gd name="T29" fmla="*/ 50 h 415"/>
                <a:gd name="T30" fmla="*/ 271 w 367"/>
                <a:gd name="T31" fmla="*/ 248 h 415"/>
                <a:gd name="T32" fmla="*/ 365 w 367"/>
                <a:gd name="T33" fmla="*/ 234 h 415"/>
                <a:gd name="T34" fmla="*/ 366 w 367"/>
                <a:gd name="T35" fmla="*/ 235 h 415"/>
                <a:gd name="T36" fmla="*/ 366 w 367"/>
                <a:gd name="T37" fmla="*/ 237 h 415"/>
                <a:gd name="T38" fmla="*/ 215 w 367"/>
                <a:gd name="T39" fmla="*/ 415 h 415"/>
                <a:gd name="T40" fmla="*/ 214 w 367"/>
                <a:gd name="T41" fmla="*/ 415 h 415"/>
                <a:gd name="T42" fmla="*/ 213 w 367"/>
                <a:gd name="T43" fmla="*/ 415 h 415"/>
                <a:gd name="T44" fmla="*/ 70 w 367"/>
                <a:gd name="T45" fmla="*/ 279 h 415"/>
                <a:gd name="T46" fmla="*/ 213 w 367"/>
                <a:gd name="T47" fmla="*/ 411 h 415"/>
                <a:gd name="T48" fmla="*/ 361 w 367"/>
                <a:gd name="T49" fmla="*/ 238 h 415"/>
                <a:gd name="T50" fmla="*/ 269 w 367"/>
                <a:gd name="T51" fmla="*/ 251 h 415"/>
                <a:gd name="T52" fmla="*/ 268 w 367"/>
                <a:gd name="T53" fmla="*/ 251 h 415"/>
                <a:gd name="T54" fmla="*/ 267 w 367"/>
                <a:gd name="T55" fmla="*/ 250 h 415"/>
                <a:gd name="T56" fmla="*/ 211 w 367"/>
                <a:gd name="T57" fmla="*/ 52 h 415"/>
                <a:gd name="T58" fmla="*/ 67 w 367"/>
                <a:gd name="T59" fmla="*/ 4 h 415"/>
                <a:gd name="T60" fmla="*/ 3 w 367"/>
                <a:gd name="T61" fmla="*/ 9 h 415"/>
                <a:gd name="T62" fmla="*/ 3 w 367"/>
                <a:gd name="T63" fmla="*/ 121 h 415"/>
                <a:gd name="T64" fmla="*/ 54 w 367"/>
                <a:gd name="T65" fmla="*/ 117 h 415"/>
                <a:gd name="T66" fmla="*/ 136 w 367"/>
                <a:gd name="T67" fmla="*/ 141 h 415"/>
                <a:gd name="T68" fmla="*/ 163 w 367"/>
                <a:gd name="T69" fmla="*/ 265 h 415"/>
                <a:gd name="T70" fmla="*/ 162 w 367"/>
                <a:gd name="T71" fmla="*/ 266 h 415"/>
                <a:gd name="T72" fmla="*/ 70 w 367"/>
                <a:gd name="T73" fmla="*/ 27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" h="415">
                  <a:moveTo>
                    <a:pt x="213" y="415"/>
                  </a:moveTo>
                  <a:cubicBezTo>
                    <a:pt x="213" y="415"/>
                    <a:pt x="213" y="415"/>
                    <a:pt x="212" y="415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4" y="279"/>
                    <a:pt x="64" y="278"/>
                    <a:pt x="64" y="278"/>
                  </a:cubicBezTo>
                  <a:cubicBezTo>
                    <a:pt x="65" y="277"/>
                    <a:pt x="65" y="276"/>
                    <a:pt x="66" y="276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61" y="216"/>
                    <a:pt x="159" y="168"/>
                    <a:pt x="134" y="144"/>
                  </a:cubicBezTo>
                  <a:cubicBezTo>
                    <a:pt x="118" y="128"/>
                    <a:pt x="91" y="120"/>
                    <a:pt x="54" y="120"/>
                  </a:cubicBezTo>
                  <a:cubicBezTo>
                    <a:pt x="38" y="120"/>
                    <a:pt x="21" y="122"/>
                    <a:pt x="2" y="124"/>
                  </a:cubicBezTo>
                  <a:cubicBezTo>
                    <a:pt x="1" y="124"/>
                    <a:pt x="1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5" y="2"/>
                    <a:pt x="47" y="0"/>
                    <a:pt x="67" y="0"/>
                  </a:cubicBezTo>
                  <a:cubicBezTo>
                    <a:pt x="131" y="0"/>
                    <a:pt x="179" y="16"/>
                    <a:pt x="213" y="50"/>
                  </a:cubicBezTo>
                  <a:cubicBezTo>
                    <a:pt x="267" y="102"/>
                    <a:pt x="271" y="179"/>
                    <a:pt x="271" y="248"/>
                  </a:cubicBezTo>
                  <a:cubicBezTo>
                    <a:pt x="365" y="234"/>
                    <a:pt x="365" y="234"/>
                    <a:pt x="365" y="234"/>
                  </a:cubicBezTo>
                  <a:cubicBezTo>
                    <a:pt x="365" y="234"/>
                    <a:pt x="366" y="235"/>
                    <a:pt x="366" y="235"/>
                  </a:cubicBezTo>
                  <a:cubicBezTo>
                    <a:pt x="367" y="236"/>
                    <a:pt x="367" y="237"/>
                    <a:pt x="366" y="237"/>
                  </a:cubicBezTo>
                  <a:cubicBezTo>
                    <a:pt x="215" y="415"/>
                    <a:pt x="215" y="415"/>
                    <a:pt x="215" y="415"/>
                  </a:cubicBezTo>
                  <a:cubicBezTo>
                    <a:pt x="214" y="415"/>
                    <a:pt x="214" y="415"/>
                    <a:pt x="214" y="415"/>
                  </a:cubicBezTo>
                  <a:cubicBezTo>
                    <a:pt x="213" y="415"/>
                    <a:pt x="213" y="415"/>
                    <a:pt x="213" y="415"/>
                  </a:cubicBezTo>
                  <a:close/>
                  <a:moveTo>
                    <a:pt x="70" y="279"/>
                  </a:moveTo>
                  <a:cubicBezTo>
                    <a:pt x="213" y="411"/>
                    <a:pt x="213" y="411"/>
                    <a:pt x="213" y="411"/>
                  </a:cubicBezTo>
                  <a:cubicBezTo>
                    <a:pt x="361" y="238"/>
                    <a:pt x="361" y="238"/>
                    <a:pt x="361" y="238"/>
                  </a:cubicBezTo>
                  <a:cubicBezTo>
                    <a:pt x="269" y="251"/>
                    <a:pt x="269" y="251"/>
                    <a:pt x="269" y="251"/>
                  </a:cubicBezTo>
                  <a:cubicBezTo>
                    <a:pt x="269" y="251"/>
                    <a:pt x="268" y="251"/>
                    <a:pt x="268" y="251"/>
                  </a:cubicBezTo>
                  <a:cubicBezTo>
                    <a:pt x="267" y="251"/>
                    <a:pt x="267" y="250"/>
                    <a:pt x="267" y="250"/>
                  </a:cubicBezTo>
                  <a:cubicBezTo>
                    <a:pt x="268" y="181"/>
                    <a:pt x="264" y="104"/>
                    <a:pt x="211" y="52"/>
                  </a:cubicBezTo>
                  <a:cubicBezTo>
                    <a:pt x="177" y="20"/>
                    <a:pt x="130" y="4"/>
                    <a:pt x="67" y="4"/>
                  </a:cubicBezTo>
                  <a:cubicBezTo>
                    <a:pt x="48" y="4"/>
                    <a:pt x="26" y="5"/>
                    <a:pt x="3" y="9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22" y="118"/>
                    <a:pt x="38" y="117"/>
                    <a:pt x="54" y="117"/>
                  </a:cubicBezTo>
                  <a:cubicBezTo>
                    <a:pt x="92" y="117"/>
                    <a:pt x="120" y="125"/>
                    <a:pt x="136" y="141"/>
                  </a:cubicBezTo>
                  <a:cubicBezTo>
                    <a:pt x="163" y="166"/>
                    <a:pt x="164" y="216"/>
                    <a:pt x="163" y="265"/>
                  </a:cubicBezTo>
                  <a:cubicBezTo>
                    <a:pt x="163" y="266"/>
                    <a:pt x="163" y="266"/>
                    <a:pt x="162" y="266"/>
                  </a:cubicBezTo>
                  <a:lnTo>
                    <a:pt x="70" y="279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ṡľïḑé"/>
            <p:cNvSpPr/>
            <p:nvPr/>
          </p:nvSpPr>
          <p:spPr bwMode="auto">
            <a:xfrm>
              <a:off x="6950075" y="4337050"/>
              <a:ext cx="695325" cy="911225"/>
            </a:xfrm>
            <a:custGeom>
              <a:avLst/>
              <a:gdLst>
                <a:gd name="T0" fmla="*/ 438 w 438"/>
                <a:gd name="T1" fmla="*/ 0 h 574"/>
                <a:gd name="T2" fmla="*/ 46 w 438"/>
                <a:gd name="T3" fmla="*/ 51 h 574"/>
                <a:gd name="T4" fmla="*/ 199 w 438"/>
                <a:gd name="T5" fmla="*/ 142 h 574"/>
                <a:gd name="T6" fmla="*/ 0 w 438"/>
                <a:gd name="T7" fmla="*/ 574 h 574"/>
                <a:gd name="T8" fmla="*/ 438 w 438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4">
                  <a:moveTo>
                    <a:pt x="438" y="0"/>
                  </a:moveTo>
                  <a:lnTo>
                    <a:pt x="46" y="51"/>
                  </a:lnTo>
                  <a:lnTo>
                    <a:pt x="199" y="142"/>
                  </a:lnTo>
                  <a:lnTo>
                    <a:pt x="0" y="57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ṥḻîďê"/>
            <p:cNvSpPr/>
            <p:nvPr/>
          </p:nvSpPr>
          <p:spPr bwMode="auto">
            <a:xfrm>
              <a:off x="4843463" y="2127250"/>
              <a:ext cx="1130300" cy="504825"/>
            </a:xfrm>
            <a:custGeom>
              <a:avLst/>
              <a:gdLst>
                <a:gd name="T0" fmla="*/ 0 w 125"/>
                <a:gd name="T1" fmla="*/ 8 h 56"/>
                <a:gd name="T2" fmla="*/ 0 w 125"/>
                <a:gd name="T3" fmla="*/ 56 h 56"/>
                <a:gd name="T4" fmla="*/ 18 w 125"/>
                <a:gd name="T5" fmla="*/ 22 h 56"/>
                <a:gd name="T6" fmla="*/ 125 w 125"/>
                <a:gd name="T7" fmla="*/ 18 h 56"/>
                <a:gd name="T8" fmla="*/ 0 w 125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6">
                  <a:moveTo>
                    <a:pt x="0" y="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63" y="5"/>
                    <a:pt x="125" y="18"/>
                  </a:cubicBezTo>
                  <a:cubicBezTo>
                    <a:pt x="125" y="18"/>
                    <a:pt x="91" y="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2" name="组合 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5794043" y="2496086"/>
            <a:ext cx="1283905" cy="1977399"/>
            <a:chOff x="4403725" y="1296988"/>
            <a:chExt cx="3392488" cy="4479926"/>
          </a:xfrm>
        </p:grpSpPr>
        <p:sp>
          <p:nvSpPr>
            <p:cNvPr id="56" name="îŝḻïḑè"/>
            <p:cNvSpPr/>
            <p:nvPr/>
          </p:nvSpPr>
          <p:spPr bwMode="auto">
            <a:xfrm>
              <a:off x="5956300" y="4560888"/>
              <a:ext cx="539750" cy="1216025"/>
            </a:xfrm>
            <a:custGeom>
              <a:avLst/>
              <a:gdLst>
                <a:gd name="T0" fmla="*/ 58 w 60"/>
                <a:gd name="T1" fmla="*/ 136 h 136"/>
                <a:gd name="T2" fmla="*/ 57 w 60"/>
                <a:gd name="T3" fmla="*/ 136 h 136"/>
                <a:gd name="T4" fmla="*/ 1 w 60"/>
                <a:gd name="T5" fmla="*/ 105 h 136"/>
                <a:gd name="T6" fmla="*/ 0 w 60"/>
                <a:gd name="T7" fmla="*/ 104 h 136"/>
                <a:gd name="T8" fmla="*/ 0 w 60"/>
                <a:gd name="T9" fmla="*/ 1 h 136"/>
                <a:gd name="T10" fmla="*/ 1 w 60"/>
                <a:gd name="T11" fmla="*/ 0 h 136"/>
                <a:gd name="T12" fmla="*/ 2 w 60"/>
                <a:gd name="T13" fmla="*/ 0 h 136"/>
                <a:gd name="T14" fmla="*/ 59 w 60"/>
                <a:gd name="T15" fmla="*/ 31 h 136"/>
                <a:gd name="T16" fmla="*/ 60 w 60"/>
                <a:gd name="T17" fmla="*/ 32 h 136"/>
                <a:gd name="T18" fmla="*/ 60 w 60"/>
                <a:gd name="T19" fmla="*/ 135 h 136"/>
                <a:gd name="T20" fmla="*/ 59 w 60"/>
                <a:gd name="T21" fmla="*/ 136 h 136"/>
                <a:gd name="T22" fmla="*/ 58 w 60"/>
                <a:gd name="T23" fmla="*/ 136 h 136"/>
                <a:gd name="T24" fmla="*/ 3 w 60"/>
                <a:gd name="T25" fmla="*/ 103 h 136"/>
                <a:gd name="T26" fmla="*/ 56 w 60"/>
                <a:gd name="T27" fmla="*/ 132 h 136"/>
                <a:gd name="T28" fmla="*/ 56 w 60"/>
                <a:gd name="T29" fmla="*/ 33 h 136"/>
                <a:gd name="T30" fmla="*/ 3 w 60"/>
                <a:gd name="T31" fmla="*/ 4 h 136"/>
                <a:gd name="T32" fmla="*/ 3 w 60"/>
                <a:gd name="T33" fmla="*/ 10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6">
                  <a:moveTo>
                    <a:pt x="58" y="136"/>
                  </a:moveTo>
                  <a:cubicBezTo>
                    <a:pt x="58" y="136"/>
                    <a:pt x="57" y="136"/>
                    <a:pt x="57" y="136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5"/>
                    <a:pt x="0" y="105"/>
                    <a:pt x="0" y="10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60" y="32"/>
                    <a:pt x="60" y="32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60" y="135"/>
                    <a:pt x="59" y="136"/>
                    <a:pt x="59" y="136"/>
                  </a:cubicBezTo>
                  <a:cubicBezTo>
                    <a:pt x="58" y="136"/>
                    <a:pt x="58" y="136"/>
                    <a:pt x="58" y="136"/>
                  </a:cubicBezTo>
                  <a:close/>
                  <a:moveTo>
                    <a:pt x="3" y="103"/>
                  </a:moveTo>
                  <a:cubicBezTo>
                    <a:pt x="56" y="132"/>
                    <a:pt x="56" y="132"/>
                    <a:pt x="56" y="132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103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lïḑe"/>
            <p:cNvSpPr/>
            <p:nvPr/>
          </p:nvSpPr>
          <p:spPr bwMode="auto">
            <a:xfrm>
              <a:off x="5956300" y="2593976"/>
              <a:ext cx="539750" cy="1233488"/>
            </a:xfrm>
            <a:custGeom>
              <a:avLst/>
              <a:gdLst>
                <a:gd name="T0" fmla="*/ 58 w 60"/>
                <a:gd name="T1" fmla="*/ 138 h 138"/>
                <a:gd name="T2" fmla="*/ 57 w 60"/>
                <a:gd name="T3" fmla="*/ 138 h 138"/>
                <a:gd name="T4" fmla="*/ 1 w 60"/>
                <a:gd name="T5" fmla="*/ 107 h 138"/>
                <a:gd name="T6" fmla="*/ 0 w 60"/>
                <a:gd name="T7" fmla="*/ 106 h 138"/>
                <a:gd name="T8" fmla="*/ 0 w 60"/>
                <a:gd name="T9" fmla="*/ 2 h 138"/>
                <a:gd name="T10" fmla="*/ 1 w 60"/>
                <a:gd name="T11" fmla="*/ 0 h 138"/>
                <a:gd name="T12" fmla="*/ 3 w 60"/>
                <a:gd name="T13" fmla="*/ 0 h 138"/>
                <a:gd name="T14" fmla="*/ 59 w 60"/>
                <a:gd name="T15" fmla="*/ 31 h 138"/>
                <a:gd name="T16" fmla="*/ 60 w 60"/>
                <a:gd name="T17" fmla="*/ 32 h 138"/>
                <a:gd name="T18" fmla="*/ 60 w 60"/>
                <a:gd name="T19" fmla="*/ 137 h 138"/>
                <a:gd name="T20" fmla="*/ 59 w 60"/>
                <a:gd name="T21" fmla="*/ 138 h 138"/>
                <a:gd name="T22" fmla="*/ 58 w 60"/>
                <a:gd name="T23" fmla="*/ 138 h 138"/>
                <a:gd name="T24" fmla="*/ 4 w 60"/>
                <a:gd name="T25" fmla="*/ 105 h 138"/>
                <a:gd name="T26" fmla="*/ 57 w 60"/>
                <a:gd name="T27" fmla="*/ 134 h 138"/>
                <a:gd name="T28" fmla="*/ 57 w 60"/>
                <a:gd name="T29" fmla="*/ 33 h 138"/>
                <a:gd name="T30" fmla="*/ 4 w 60"/>
                <a:gd name="T31" fmla="*/ 4 h 138"/>
                <a:gd name="T32" fmla="*/ 4 w 60"/>
                <a:gd name="T33" fmla="*/ 10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38">
                  <a:moveTo>
                    <a:pt x="58" y="138"/>
                  </a:moveTo>
                  <a:cubicBezTo>
                    <a:pt x="58" y="138"/>
                    <a:pt x="58" y="138"/>
                    <a:pt x="57" y="13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07"/>
                    <a:pt x="0" y="106"/>
                    <a:pt x="0" y="10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2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37"/>
                    <a:pt x="60" y="138"/>
                    <a:pt x="59" y="138"/>
                  </a:cubicBezTo>
                  <a:cubicBezTo>
                    <a:pt x="59" y="138"/>
                    <a:pt x="59" y="138"/>
                    <a:pt x="58" y="138"/>
                  </a:cubicBezTo>
                  <a:close/>
                  <a:moveTo>
                    <a:pt x="4" y="105"/>
                  </a:moveTo>
                  <a:cubicBezTo>
                    <a:pt x="57" y="134"/>
                    <a:pt x="57" y="134"/>
                    <a:pt x="57" y="1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0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ļíḓê"/>
            <p:cNvSpPr/>
            <p:nvPr/>
          </p:nvSpPr>
          <p:spPr bwMode="auto">
            <a:xfrm>
              <a:off x="5391150" y="3524251"/>
              <a:ext cx="1104900" cy="384175"/>
            </a:xfrm>
            <a:custGeom>
              <a:avLst/>
              <a:gdLst>
                <a:gd name="T0" fmla="*/ 58 w 123"/>
                <a:gd name="T1" fmla="*/ 43 h 43"/>
                <a:gd name="T2" fmla="*/ 57 w 123"/>
                <a:gd name="T3" fmla="*/ 43 h 43"/>
                <a:gd name="T4" fmla="*/ 1 w 123"/>
                <a:gd name="T5" fmla="*/ 12 h 43"/>
                <a:gd name="T6" fmla="*/ 0 w 123"/>
                <a:gd name="T7" fmla="*/ 10 h 43"/>
                <a:gd name="T8" fmla="*/ 1 w 123"/>
                <a:gd name="T9" fmla="*/ 9 h 43"/>
                <a:gd name="T10" fmla="*/ 65 w 123"/>
                <a:gd name="T11" fmla="*/ 0 h 43"/>
                <a:gd name="T12" fmla="*/ 66 w 123"/>
                <a:gd name="T13" fmla="*/ 0 h 43"/>
                <a:gd name="T14" fmla="*/ 122 w 123"/>
                <a:gd name="T15" fmla="*/ 31 h 43"/>
                <a:gd name="T16" fmla="*/ 123 w 123"/>
                <a:gd name="T17" fmla="*/ 33 h 43"/>
                <a:gd name="T18" fmla="*/ 121 w 123"/>
                <a:gd name="T19" fmla="*/ 34 h 43"/>
                <a:gd name="T20" fmla="*/ 58 w 123"/>
                <a:gd name="T21" fmla="*/ 43 h 43"/>
                <a:gd name="T22" fmla="*/ 58 w 123"/>
                <a:gd name="T23" fmla="*/ 43 h 43"/>
                <a:gd name="T24" fmla="*/ 7 w 123"/>
                <a:gd name="T25" fmla="*/ 12 h 43"/>
                <a:gd name="T26" fmla="*/ 58 w 123"/>
                <a:gd name="T27" fmla="*/ 40 h 43"/>
                <a:gd name="T28" fmla="*/ 116 w 123"/>
                <a:gd name="T29" fmla="*/ 32 h 43"/>
                <a:gd name="T30" fmla="*/ 64 w 123"/>
                <a:gd name="T31" fmla="*/ 4 h 43"/>
                <a:gd name="T32" fmla="*/ 7 w 123"/>
                <a:gd name="T33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3" h="43">
                  <a:moveTo>
                    <a:pt x="58" y="43"/>
                  </a:moveTo>
                  <a:cubicBezTo>
                    <a:pt x="58" y="43"/>
                    <a:pt x="58" y="43"/>
                    <a:pt x="57" y="4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6" y="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3" y="31"/>
                    <a:pt x="123" y="32"/>
                    <a:pt x="123" y="33"/>
                  </a:cubicBezTo>
                  <a:cubicBezTo>
                    <a:pt x="123" y="34"/>
                    <a:pt x="122" y="34"/>
                    <a:pt x="121" y="34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7" y="12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64" y="4"/>
                    <a:pt x="64" y="4"/>
                    <a:pt x="64" y="4"/>
                  </a:cubicBezTo>
                  <a:lnTo>
                    <a:pt x="7" y="12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ṧḷíḑe"/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ľiḋe"/>
            <p:cNvSpPr/>
            <p:nvPr/>
          </p:nvSpPr>
          <p:spPr bwMode="auto">
            <a:xfrm>
              <a:off x="5391150" y="3613151"/>
              <a:ext cx="511175" cy="277813"/>
            </a:xfrm>
            <a:custGeom>
              <a:avLst/>
              <a:gdLst>
                <a:gd name="T0" fmla="*/ 57 w 57"/>
                <a:gd name="T1" fmla="*/ 31 h 31"/>
                <a:gd name="T2" fmla="*/ 0 w 57"/>
                <a:gd name="T3" fmla="*/ 0 h 31"/>
                <a:gd name="T4" fmla="*/ 0 w 57"/>
                <a:gd name="T5" fmla="*/ 1 h 31"/>
                <a:gd name="T6" fmla="*/ 57 w 57"/>
                <a:gd name="T7" fmla="*/ 31 h 31"/>
                <a:gd name="T8" fmla="*/ 57 w 5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7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şļîḍe"/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8 w 61"/>
                <a:gd name="T5" fmla="*/ 34 h 34"/>
                <a:gd name="T6" fmla="*/ 58 w 61"/>
                <a:gd name="T7" fmla="*/ 34 h 34"/>
                <a:gd name="T8" fmla="*/ 2 w 61"/>
                <a:gd name="T9" fmla="*/ 3 h 34"/>
                <a:gd name="T10" fmla="*/ 1 w 61"/>
                <a:gd name="T11" fmla="*/ 3 h 34"/>
                <a:gd name="T12" fmla="*/ 1 w 61"/>
                <a:gd name="T13" fmla="*/ 1 h 34"/>
                <a:gd name="T14" fmla="*/ 3 w 61"/>
                <a:gd name="T15" fmla="*/ 0 h 34"/>
                <a:gd name="T16" fmla="*/ 3 w 61"/>
                <a:gd name="T17" fmla="*/ 0 h 34"/>
                <a:gd name="T18" fmla="*/ 59 w 61"/>
                <a:gd name="T19" fmla="*/ 31 h 34"/>
                <a:gd name="T20" fmla="*/ 61 w 61"/>
                <a:gd name="T21" fmla="*/ 32 h 34"/>
                <a:gd name="T22" fmla="*/ 59 w 61"/>
                <a:gd name="T23" fmla="*/ 34 h 34"/>
                <a:gd name="T24" fmla="*/ 59 w 61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1" y="31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ļîďè"/>
            <p:cNvSpPr/>
            <p:nvPr/>
          </p:nvSpPr>
          <p:spPr bwMode="auto">
            <a:xfrm>
              <a:off x="5391150" y="3622676"/>
              <a:ext cx="511175" cy="268288"/>
            </a:xfrm>
            <a:custGeom>
              <a:avLst/>
              <a:gdLst>
                <a:gd name="T0" fmla="*/ 57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7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7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ş1iḑé"/>
            <p:cNvSpPr/>
            <p:nvPr/>
          </p:nvSpPr>
          <p:spPr bwMode="auto">
            <a:xfrm>
              <a:off x="5373688" y="3605213"/>
              <a:ext cx="547688" cy="303213"/>
            </a:xfrm>
            <a:custGeom>
              <a:avLst/>
              <a:gdLst>
                <a:gd name="T0" fmla="*/ 59 w 61"/>
                <a:gd name="T1" fmla="*/ 34 h 34"/>
                <a:gd name="T2" fmla="*/ 59 w 61"/>
                <a:gd name="T3" fmla="*/ 34 h 34"/>
                <a:gd name="T4" fmla="*/ 58 w 61"/>
                <a:gd name="T5" fmla="*/ 34 h 34"/>
                <a:gd name="T6" fmla="*/ 2 w 61"/>
                <a:gd name="T7" fmla="*/ 3 h 34"/>
                <a:gd name="T8" fmla="*/ 1 w 61"/>
                <a:gd name="T9" fmla="*/ 1 h 34"/>
                <a:gd name="T10" fmla="*/ 3 w 61"/>
                <a:gd name="T11" fmla="*/ 0 h 34"/>
                <a:gd name="T12" fmla="*/ 4 w 61"/>
                <a:gd name="T13" fmla="*/ 0 h 34"/>
                <a:gd name="T14" fmla="*/ 60 w 61"/>
                <a:gd name="T15" fmla="*/ 31 h 34"/>
                <a:gd name="T16" fmla="*/ 61 w 61"/>
                <a:gd name="T17" fmla="*/ 32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2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ṥḷíďe"/>
            <p:cNvSpPr/>
            <p:nvPr/>
          </p:nvSpPr>
          <p:spPr bwMode="auto">
            <a:xfrm>
              <a:off x="5400675" y="3622676"/>
              <a:ext cx="511175" cy="268288"/>
            </a:xfrm>
            <a:custGeom>
              <a:avLst/>
              <a:gdLst>
                <a:gd name="T0" fmla="*/ 56 w 57"/>
                <a:gd name="T1" fmla="*/ 30 h 30"/>
                <a:gd name="T2" fmla="*/ 0 w 57"/>
                <a:gd name="T3" fmla="*/ 0 h 30"/>
                <a:gd name="T4" fmla="*/ 1 w 57"/>
                <a:gd name="T5" fmla="*/ 0 h 30"/>
                <a:gd name="T6" fmla="*/ 57 w 57"/>
                <a:gd name="T7" fmla="*/ 30 h 30"/>
                <a:gd name="T8" fmla="*/ 56 w 5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6" y="30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$1îďê"/>
            <p:cNvSpPr/>
            <p:nvPr/>
          </p:nvSpPr>
          <p:spPr bwMode="auto">
            <a:xfrm>
              <a:off x="5383213" y="3605213"/>
              <a:ext cx="546100" cy="303213"/>
            </a:xfrm>
            <a:custGeom>
              <a:avLst/>
              <a:gdLst>
                <a:gd name="T0" fmla="*/ 59 w 61"/>
                <a:gd name="T1" fmla="*/ 34 h 34"/>
                <a:gd name="T2" fmla="*/ 58 w 61"/>
                <a:gd name="T3" fmla="*/ 34 h 34"/>
                <a:gd name="T4" fmla="*/ 57 w 61"/>
                <a:gd name="T5" fmla="*/ 34 h 34"/>
                <a:gd name="T6" fmla="*/ 1 w 61"/>
                <a:gd name="T7" fmla="*/ 3 h 34"/>
                <a:gd name="T8" fmla="*/ 0 w 61"/>
                <a:gd name="T9" fmla="*/ 1 h 34"/>
                <a:gd name="T10" fmla="*/ 2 w 61"/>
                <a:gd name="T11" fmla="*/ 0 h 34"/>
                <a:gd name="T12" fmla="*/ 3 w 61"/>
                <a:gd name="T13" fmla="*/ 0 h 34"/>
                <a:gd name="T14" fmla="*/ 60 w 61"/>
                <a:gd name="T15" fmla="*/ 31 h 34"/>
                <a:gd name="T16" fmla="*/ 61 w 61"/>
                <a:gd name="T17" fmla="*/ 33 h 34"/>
                <a:gd name="T18" fmla="*/ 59 w 61"/>
                <a:gd name="T19" fmla="*/ 34 h 34"/>
                <a:gd name="T20" fmla="*/ 59 w 61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4">
                  <a:moveTo>
                    <a:pt x="59" y="34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7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1" y="33"/>
                    <a:pt x="60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ṩlidé"/>
            <p:cNvSpPr/>
            <p:nvPr/>
          </p:nvSpPr>
          <p:spPr bwMode="auto">
            <a:xfrm>
              <a:off x="5373688" y="3605213"/>
              <a:ext cx="555625" cy="303213"/>
            </a:xfrm>
            <a:custGeom>
              <a:avLst/>
              <a:gdLst>
                <a:gd name="T0" fmla="*/ 60 w 62"/>
                <a:gd name="T1" fmla="*/ 34 h 34"/>
                <a:gd name="T2" fmla="*/ 58 w 62"/>
                <a:gd name="T3" fmla="*/ 34 h 34"/>
                <a:gd name="T4" fmla="*/ 2 w 62"/>
                <a:gd name="T5" fmla="*/ 3 h 34"/>
                <a:gd name="T6" fmla="*/ 1 w 62"/>
                <a:gd name="T7" fmla="*/ 1 h 34"/>
                <a:gd name="T8" fmla="*/ 3 w 62"/>
                <a:gd name="T9" fmla="*/ 0 h 34"/>
                <a:gd name="T10" fmla="*/ 4 w 62"/>
                <a:gd name="T11" fmla="*/ 0 h 34"/>
                <a:gd name="T12" fmla="*/ 61 w 62"/>
                <a:gd name="T13" fmla="*/ 31 h 34"/>
                <a:gd name="T14" fmla="*/ 62 w 62"/>
                <a:gd name="T15" fmla="*/ 33 h 34"/>
                <a:gd name="T16" fmla="*/ 60 w 62"/>
                <a:gd name="T17" fmla="*/ 34 h 34"/>
                <a:gd name="T18" fmla="*/ 60 w 62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4">
                  <a:moveTo>
                    <a:pt x="60" y="34"/>
                  </a:moveTo>
                  <a:cubicBezTo>
                    <a:pt x="59" y="34"/>
                    <a:pt x="58" y="34"/>
                    <a:pt x="58" y="3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31"/>
                    <a:pt x="62" y="32"/>
                    <a:pt x="62" y="33"/>
                  </a:cubicBezTo>
                  <a:cubicBezTo>
                    <a:pt x="62" y="33"/>
                    <a:pt x="61" y="34"/>
                    <a:pt x="60" y="34"/>
                  </a:cubicBezTo>
                  <a:cubicBezTo>
                    <a:pt x="60" y="34"/>
                    <a:pt x="60" y="34"/>
                    <a:pt x="60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$lídè"/>
            <p:cNvSpPr/>
            <p:nvPr/>
          </p:nvSpPr>
          <p:spPr bwMode="auto">
            <a:xfrm>
              <a:off x="4403725" y="1431926"/>
              <a:ext cx="996950" cy="3424238"/>
            </a:xfrm>
            <a:custGeom>
              <a:avLst/>
              <a:gdLst>
                <a:gd name="T0" fmla="*/ 109 w 111"/>
                <a:gd name="T1" fmla="*/ 383 h 383"/>
                <a:gd name="T2" fmla="*/ 109 w 111"/>
                <a:gd name="T3" fmla="*/ 382 h 383"/>
                <a:gd name="T4" fmla="*/ 109 w 111"/>
                <a:gd name="T5" fmla="*/ 382 h 383"/>
                <a:gd name="T6" fmla="*/ 52 w 111"/>
                <a:gd name="T7" fmla="*/ 352 h 383"/>
                <a:gd name="T8" fmla="*/ 0 w 111"/>
                <a:gd name="T9" fmla="*/ 257 h 383"/>
                <a:gd name="T10" fmla="*/ 1 w 111"/>
                <a:gd name="T11" fmla="*/ 2 h 383"/>
                <a:gd name="T12" fmla="*/ 2 w 111"/>
                <a:gd name="T13" fmla="*/ 1 h 383"/>
                <a:gd name="T14" fmla="*/ 3 w 111"/>
                <a:gd name="T15" fmla="*/ 1 h 383"/>
                <a:gd name="T16" fmla="*/ 60 w 111"/>
                <a:gd name="T17" fmla="*/ 31 h 383"/>
                <a:gd name="T18" fmla="*/ 61 w 111"/>
                <a:gd name="T19" fmla="*/ 33 h 383"/>
                <a:gd name="T20" fmla="*/ 60 w 111"/>
                <a:gd name="T21" fmla="*/ 288 h 383"/>
                <a:gd name="T22" fmla="*/ 110 w 111"/>
                <a:gd name="T23" fmla="*/ 379 h 383"/>
                <a:gd name="T24" fmla="*/ 110 w 111"/>
                <a:gd name="T25" fmla="*/ 379 h 383"/>
                <a:gd name="T26" fmla="*/ 111 w 111"/>
                <a:gd name="T27" fmla="*/ 382 h 383"/>
                <a:gd name="T28" fmla="*/ 109 w 111"/>
                <a:gd name="T29" fmla="*/ 383 h 383"/>
                <a:gd name="T30" fmla="*/ 4 w 111"/>
                <a:gd name="T31" fmla="*/ 5 h 383"/>
                <a:gd name="T32" fmla="*/ 4 w 111"/>
                <a:gd name="T33" fmla="*/ 257 h 383"/>
                <a:gd name="T34" fmla="*/ 54 w 111"/>
                <a:gd name="T35" fmla="*/ 349 h 383"/>
                <a:gd name="T36" fmla="*/ 88 w 111"/>
                <a:gd name="T37" fmla="*/ 367 h 383"/>
                <a:gd name="T38" fmla="*/ 57 w 111"/>
                <a:gd name="T39" fmla="*/ 288 h 383"/>
                <a:gd name="T40" fmla="*/ 57 w 111"/>
                <a:gd name="T41" fmla="*/ 34 h 383"/>
                <a:gd name="T42" fmla="*/ 4 w 111"/>
                <a:gd name="T43" fmla="*/ 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383">
                  <a:moveTo>
                    <a:pt x="109" y="383"/>
                  </a:moveTo>
                  <a:cubicBezTo>
                    <a:pt x="109" y="383"/>
                    <a:pt x="109" y="383"/>
                    <a:pt x="109" y="382"/>
                  </a:cubicBezTo>
                  <a:cubicBezTo>
                    <a:pt x="109" y="382"/>
                    <a:pt x="109" y="382"/>
                    <a:pt x="109" y="382"/>
                  </a:cubicBezTo>
                  <a:cubicBezTo>
                    <a:pt x="52" y="352"/>
                    <a:pt x="52" y="352"/>
                    <a:pt x="52" y="352"/>
                  </a:cubicBezTo>
                  <a:cubicBezTo>
                    <a:pt x="20" y="334"/>
                    <a:pt x="0" y="299"/>
                    <a:pt x="0" y="257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2"/>
                    <a:pt x="61" y="32"/>
                    <a:pt x="61" y="33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60" y="328"/>
                    <a:pt x="79" y="362"/>
                    <a:pt x="110" y="379"/>
                  </a:cubicBezTo>
                  <a:cubicBezTo>
                    <a:pt x="110" y="379"/>
                    <a:pt x="110" y="379"/>
                    <a:pt x="110" y="379"/>
                  </a:cubicBezTo>
                  <a:cubicBezTo>
                    <a:pt x="111" y="380"/>
                    <a:pt x="111" y="381"/>
                    <a:pt x="111" y="382"/>
                  </a:cubicBezTo>
                  <a:cubicBezTo>
                    <a:pt x="111" y="382"/>
                    <a:pt x="110" y="383"/>
                    <a:pt x="109" y="383"/>
                  </a:cubicBezTo>
                  <a:close/>
                  <a:moveTo>
                    <a:pt x="4" y="5"/>
                  </a:moveTo>
                  <a:cubicBezTo>
                    <a:pt x="4" y="257"/>
                    <a:pt x="4" y="257"/>
                    <a:pt x="4" y="257"/>
                  </a:cubicBezTo>
                  <a:cubicBezTo>
                    <a:pt x="4" y="298"/>
                    <a:pt x="22" y="332"/>
                    <a:pt x="54" y="349"/>
                  </a:cubicBezTo>
                  <a:cubicBezTo>
                    <a:pt x="88" y="367"/>
                    <a:pt x="88" y="367"/>
                    <a:pt x="88" y="367"/>
                  </a:cubicBezTo>
                  <a:cubicBezTo>
                    <a:pt x="68" y="348"/>
                    <a:pt x="57" y="320"/>
                    <a:pt x="57" y="288"/>
                  </a:cubicBezTo>
                  <a:cubicBezTo>
                    <a:pt x="57" y="34"/>
                    <a:pt x="57" y="34"/>
                    <a:pt x="57" y="3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Sḷíḍé"/>
            <p:cNvSpPr/>
            <p:nvPr/>
          </p:nvSpPr>
          <p:spPr bwMode="auto">
            <a:xfrm>
              <a:off x="4413250" y="1296988"/>
              <a:ext cx="1498600" cy="447675"/>
            </a:xfrm>
            <a:custGeom>
              <a:avLst/>
              <a:gdLst>
                <a:gd name="T0" fmla="*/ 58 w 167"/>
                <a:gd name="T1" fmla="*/ 50 h 50"/>
                <a:gd name="T2" fmla="*/ 57 w 167"/>
                <a:gd name="T3" fmla="*/ 49 h 50"/>
                <a:gd name="T4" fmla="*/ 1 w 167"/>
                <a:gd name="T5" fmla="*/ 19 h 50"/>
                <a:gd name="T6" fmla="*/ 0 w 167"/>
                <a:gd name="T7" fmla="*/ 17 h 50"/>
                <a:gd name="T8" fmla="*/ 1 w 167"/>
                <a:gd name="T9" fmla="*/ 15 h 50"/>
                <a:gd name="T10" fmla="*/ 108 w 167"/>
                <a:gd name="T11" fmla="*/ 0 h 50"/>
                <a:gd name="T12" fmla="*/ 109 w 167"/>
                <a:gd name="T13" fmla="*/ 1 h 50"/>
                <a:gd name="T14" fmla="*/ 166 w 167"/>
                <a:gd name="T15" fmla="*/ 31 h 50"/>
                <a:gd name="T16" fmla="*/ 167 w 167"/>
                <a:gd name="T17" fmla="*/ 33 h 50"/>
                <a:gd name="T18" fmla="*/ 165 w 167"/>
                <a:gd name="T19" fmla="*/ 35 h 50"/>
                <a:gd name="T20" fmla="*/ 58 w 167"/>
                <a:gd name="T21" fmla="*/ 50 h 50"/>
                <a:gd name="T22" fmla="*/ 58 w 167"/>
                <a:gd name="T23" fmla="*/ 50 h 50"/>
                <a:gd name="T24" fmla="*/ 7 w 167"/>
                <a:gd name="T25" fmla="*/ 18 h 50"/>
                <a:gd name="T26" fmla="*/ 58 w 167"/>
                <a:gd name="T27" fmla="*/ 46 h 50"/>
                <a:gd name="T28" fmla="*/ 160 w 167"/>
                <a:gd name="T29" fmla="*/ 32 h 50"/>
                <a:gd name="T30" fmla="*/ 108 w 167"/>
                <a:gd name="T31" fmla="*/ 4 h 50"/>
                <a:gd name="T32" fmla="*/ 7 w 167"/>
                <a:gd name="T33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50">
                  <a:moveTo>
                    <a:pt x="58" y="50"/>
                  </a:moveTo>
                  <a:cubicBezTo>
                    <a:pt x="58" y="50"/>
                    <a:pt x="57" y="50"/>
                    <a:pt x="57" y="4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1" y="16"/>
                    <a:pt x="1" y="15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09" y="0"/>
                    <a:pt x="109" y="1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7" y="32"/>
                    <a:pt x="167" y="32"/>
                    <a:pt x="167" y="33"/>
                  </a:cubicBezTo>
                  <a:cubicBezTo>
                    <a:pt x="167" y="34"/>
                    <a:pt x="166" y="34"/>
                    <a:pt x="165" y="35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lose/>
                  <a:moveTo>
                    <a:pt x="7" y="18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08" y="4"/>
                    <a:pt x="108" y="4"/>
                    <a:pt x="108" y="4"/>
                  </a:cubicBezTo>
                  <a:lnTo>
                    <a:pt x="7" y="18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ṧ1ïḍé"/>
            <p:cNvSpPr/>
            <p:nvPr/>
          </p:nvSpPr>
          <p:spPr bwMode="auto">
            <a:xfrm>
              <a:off x="4924425" y="1592263"/>
              <a:ext cx="2854325" cy="4176713"/>
            </a:xfrm>
            <a:custGeom>
              <a:avLst/>
              <a:gdLst>
                <a:gd name="T0" fmla="*/ 108 w 318"/>
                <a:gd name="T1" fmla="*/ 0 h 467"/>
                <a:gd name="T2" fmla="*/ 108 w 318"/>
                <a:gd name="T3" fmla="*/ 255 h 467"/>
                <a:gd name="T4" fmla="*/ 110 w 318"/>
                <a:gd name="T5" fmla="*/ 257 h 467"/>
                <a:gd name="T6" fmla="*/ 173 w 318"/>
                <a:gd name="T7" fmla="*/ 249 h 467"/>
                <a:gd name="T8" fmla="*/ 173 w 318"/>
                <a:gd name="T9" fmla="*/ 144 h 467"/>
                <a:gd name="T10" fmla="*/ 318 w 318"/>
                <a:gd name="T11" fmla="*/ 287 h 467"/>
                <a:gd name="T12" fmla="*/ 173 w 318"/>
                <a:gd name="T13" fmla="*/ 467 h 467"/>
                <a:gd name="T14" fmla="*/ 173 w 318"/>
                <a:gd name="T15" fmla="*/ 364 h 467"/>
                <a:gd name="T16" fmla="*/ 110 w 318"/>
                <a:gd name="T17" fmla="*/ 373 h 467"/>
                <a:gd name="T18" fmla="*/ 1 w 318"/>
                <a:gd name="T19" fmla="*/ 270 h 467"/>
                <a:gd name="T20" fmla="*/ 1 w 318"/>
                <a:gd name="T21" fmla="*/ 15 h 467"/>
                <a:gd name="T22" fmla="*/ 108 w 318"/>
                <a:gd name="T2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467">
                  <a:moveTo>
                    <a:pt x="108" y="0"/>
                  </a:moveTo>
                  <a:cubicBezTo>
                    <a:pt x="108" y="255"/>
                    <a:pt x="108" y="255"/>
                    <a:pt x="108" y="255"/>
                  </a:cubicBezTo>
                  <a:cubicBezTo>
                    <a:pt x="108" y="257"/>
                    <a:pt x="109" y="258"/>
                    <a:pt x="110" y="257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173" y="467"/>
                    <a:pt x="173" y="467"/>
                    <a:pt x="173" y="467"/>
                  </a:cubicBezTo>
                  <a:cubicBezTo>
                    <a:pt x="173" y="364"/>
                    <a:pt x="173" y="364"/>
                    <a:pt x="173" y="364"/>
                  </a:cubicBezTo>
                  <a:cubicBezTo>
                    <a:pt x="110" y="373"/>
                    <a:pt x="110" y="373"/>
                    <a:pt x="110" y="373"/>
                  </a:cubicBezTo>
                  <a:cubicBezTo>
                    <a:pt x="49" y="382"/>
                    <a:pt x="0" y="335"/>
                    <a:pt x="1" y="270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ṥ1íḍe"/>
            <p:cNvSpPr/>
            <p:nvPr/>
          </p:nvSpPr>
          <p:spPr bwMode="auto">
            <a:xfrm>
              <a:off x="4916488" y="1574801"/>
              <a:ext cx="2879725" cy="4202113"/>
            </a:xfrm>
            <a:custGeom>
              <a:avLst/>
              <a:gdLst>
                <a:gd name="T0" fmla="*/ 174 w 321"/>
                <a:gd name="T1" fmla="*/ 470 h 470"/>
                <a:gd name="T2" fmla="*/ 173 w 321"/>
                <a:gd name="T3" fmla="*/ 470 h 470"/>
                <a:gd name="T4" fmla="*/ 172 w 321"/>
                <a:gd name="T5" fmla="*/ 469 h 470"/>
                <a:gd name="T6" fmla="*/ 172 w 321"/>
                <a:gd name="T7" fmla="*/ 368 h 470"/>
                <a:gd name="T8" fmla="*/ 111 w 321"/>
                <a:gd name="T9" fmla="*/ 377 h 470"/>
                <a:gd name="T10" fmla="*/ 30 w 321"/>
                <a:gd name="T11" fmla="*/ 350 h 470"/>
                <a:gd name="T12" fmla="*/ 0 w 321"/>
                <a:gd name="T13" fmla="*/ 272 h 470"/>
                <a:gd name="T14" fmla="*/ 0 w 321"/>
                <a:gd name="T15" fmla="*/ 17 h 470"/>
                <a:gd name="T16" fmla="*/ 2 w 321"/>
                <a:gd name="T17" fmla="*/ 15 h 470"/>
                <a:gd name="T18" fmla="*/ 109 w 321"/>
                <a:gd name="T19" fmla="*/ 0 h 470"/>
                <a:gd name="T20" fmla="*/ 110 w 321"/>
                <a:gd name="T21" fmla="*/ 1 h 470"/>
                <a:gd name="T22" fmla="*/ 111 w 321"/>
                <a:gd name="T23" fmla="*/ 2 h 470"/>
                <a:gd name="T24" fmla="*/ 110 w 321"/>
                <a:gd name="T25" fmla="*/ 257 h 470"/>
                <a:gd name="T26" fmla="*/ 111 w 321"/>
                <a:gd name="T27" fmla="*/ 258 h 470"/>
                <a:gd name="T28" fmla="*/ 173 w 321"/>
                <a:gd name="T29" fmla="*/ 249 h 470"/>
                <a:gd name="T30" fmla="*/ 173 w 321"/>
                <a:gd name="T31" fmla="*/ 146 h 470"/>
                <a:gd name="T32" fmla="*/ 174 w 321"/>
                <a:gd name="T33" fmla="*/ 145 h 470"/>
                <a:gd name="T34" fmla="*/ 176 w 321"/>
                <a:gd name="T35" fmla="*/ 145 h 470"/>
                <a:gd name="T36" fmla="*/ 320 w 321"/>
                <a:gd name="T37" fmla="*/ 288 h 470"/>
                <a:gd name="T38" fmla="*/ 320 w 321"/>
                <a:gd name="T39" fmla="*/ 290 h 470"/>
                <a:gd name="T40" fmla="*/ 175 w 321"/>
                <a:gd name="T41" fmla="*/ 470 h 470"/>
                <a:gd name="T42" fmla="*/ 174 w 321"/>
                <a:gd name="T43" fmla="*/ 470 h 470"/>
                <a:gd name="T44" fmla="*/ 174 w 321"/>
                <a:gd name="T45" fmla="*/ 364 h 470"/>
                <a:gd name="T46" fmla="*/ 175 w 321"/>
                <a:gd name="T47" fmla="*/ 365 h 470"/>
                <a:gd name="T48" fmla="*/ 176 w 321"/>
                <a:gd name="T49" fmla="*/ 366 h 470"/>
                <a:gd name="T50" fmla="*/ 176 w 321"/>
                <a:gd name="T51" fmla="*/ 464 h 470"/>
                <a:gd name="T52" fmla="*/ 316 w 321"/>
                <a:gd name="T53" fmla="*/ 289 h 470"/>
                <a:gd name="T54" fmla="*/ 176 w 321"/>
                <a:gd name="T55" fmla="*/ 150 h 470"/>
                <a:gd name="T56" fmla="*/ 176 w 321"/>
                <a:gd name="T57" fmla="*/ 251 h 470"/>
                <a:gd name="T58" fmla="*/ 174 w 321"/>
                <a:gd name="T59" fmla="*/ 252 h 470"/>
                <a:gd name="T60" fmla="*/ 111 w 321"/>
                <a:gd name="T61" fmla="*/ 261 h 470"/>
                <a:gd name="T62" fmla="*/ 111 w 321"/>
                <a:gd name="T63" fmla="*/ 261 h 470"/>
                <a:gd name="T64" fmla="*/ 108 w 321"/>
                <a:gd name="T65" fmla="*/ 260 h 470"/>
                <a:gd name="T66" fmla="*/ 107 w 321"/>
                <a:gd name="T67" fmla="*/ 257 h 470"/>
                <a:gd name="T68" fmla="*/ 107 w 321"/>
                <a:gd name="T69" fmla="*/ 4 h 470"/>
                <a:gd name="T70" fmla="*/ 4 w 321"/>
                <a:gd name="T71" fmla="*/ 18 h 470"/>
                <a:gd name="T72" fmla="*/ 3 w 321"/>
                <a:gd name="T73" fmla="*/ 272 h 470"/>
                <a:gd name="T74" fmla="*/ 33 w 321"/>
                <a:gd name="T75" fmla="*/ 348 h 470"/>
                <a:gd name="T76" fmla="*/ 111 w 321"/>
                <a:gd name="T77" fmla="*/ 373 h 470"/>
                <a:gd name="T78" fmla="*/ 174 w 321"/>
                <a:gd name="T79" fmla="*/ 364 h 470"/>
                <a:gd name="T80" fmla="*/ 174 w 321"/>
                <a:gd name="T81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1" h="470">
                  <a:moveTo>
                    <a:pt x="174" y="470"/>
                  </a:moveTo>
                  <a:cubicBezTo>
                    <a:pt x="174" y="470"/>
                    <a:pt x="173" y="470"/>
                    <a:pt x="173" y="470"/>
                  </a:cubicBezTo>
                  <a:cubicBezTo>
                    <a:pt x="173" y="470"/>
                    <a:pt x="172" y="469"/>
                    <a:pt x="172" y="469"/>
                  </a:cubicBezTo>
                  <a:cubicBezTo>
                    <a:pt x="172" y="368"/>
                    <a:pt x="172" y="368"/>
                    <a:pt x="172" y="368"/>
                  </a:cubicBezTo>
                  <a:cubicBezTo>
                    <a:pt x="111" y="377"/>
                    <a:pt x="111" y="377"/>
                    <a:pt x="111" y="377"/>
                  </a:cubicBezTo>
                  <a:cubicBezTo>
                    <a:pt x="81" y="381"/>
                    <a:pt x="51" y="371"/>
                    <a:pt x="30" y="350"/>
                  </a:cubicBezTo>
                  <a:cubicBezTo>
                    <a:pt x="11" y="331"/>
                    <a:pt x="0" y="303"/>
                    <a:pt x="0" y="2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10" y="0"/>
                    <a:pt x="110" y="1"/>
                  </a:cubicBezTo>
                  <a:cubicBezTo>
                    <a:pt x="111" y="1"/>
                    <a:pt x="111" y="1"/>
                    <a:pt x="111" y="2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8"/>
                    <a:pt x="111" y="25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3" y="146"/>
                    <a:pt x="173" y="145"/>
                    <a:pt x="174" y="145"/>
                  </a:cubicBezTo>
                  <a:cubicBezTo>
                    <a:pt x="174" y="144"/>
                    <a:pt x="175" y="145"/>
                    <a:pt x="176" y="145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1" y="288"/>
                    <a:pt x="321" y="289"/>
                    <a:pt x="320" y="290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5" y="470"/>
                    <a:pt x="174" y="470"/>
                    <a:pt x="174" y="470"/>
                  </a:cubicBezTo>
                  <a:close/>
                  <a:moveTo>
                    <a:pt x="174" y="364"/>
                  </a:moveTo>
                  <a:cubicBezTo>
                    <a:pt x="174" y="364"/>
                    <a:pt x="175" y="365"/>
                    <a:pt x="175" y="365"/>
                  </a:cubicBezTo>
                  <a:cubicBezTo>
                    <a:pt x="176" y="365"/>
                    <a:pt x="176" y="366"/>
                    <a:pt x="176" y="366"/>
                  </a:cubicBezTo>
                  <a:cubicBezTo>
                    <a:pt x="176" y="464"/>
                    <a:pt x="176" y="464"/>
                    <a:pt x="176" y="464"/>
                  </a:cubicBezTo>
                  <a:cubicBezTo>
                    <a:pt x="316" y="289"/>
                    <a:pt x="316" y="289"/>
                    <a:pt x="316" y="289"/>
                  </a:cubicBezTo>
                  <a:cubicBezTo>
                    <a:pt x="176" y="150"/>
                    <a:pt x="176" y="150"/>
                    <a:pt x="176" y="150"/>
                  </a:cubicBezTo>
                  <a:cubicBezTo>
                    <a:pt x="176" y="251"/>
                    <a:pt x="176" y="251"/>
                    <a:pt x="176" y="251"/>
                  </a:cubicBezTo>
                  <a:cubicBezTo>
                    <a:pt x="176" y="251"/>
                    <a:pt x="175" y="252"/>
                    <a:pt x="174" y="252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1" y="261"/>
                    <a:pt x="111" y="261"/>
                    <a:pt x="111" y="261"/>
                  </a:cubicBezTo>
                  <a:cubicBezTo>
                    <a:pt x="110" y="261"/>
                    <a:pt x="109" y="261"/>
                    <a:pt x="108" y="260"/>
                  </a:cubicBezTo>
                  <a:cubicBezTo>
                    <a:pt x="107" y="259"/>
                    <a:pt x="107" y="258"/>
                    <a:pt x="107" y="25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3" y="302"/>
                    <a:pt x="14" y="329"/>
                    <a:pt x="33" y="348"/>
                  </a:cubicBezTo>
                  <a:cubicBezTo>
                    <a:pt x="53" y="368"/>
                    <a:pt x="81" y="377"/>
                    <a:pt x="111" y="373"/>
                  </a:cubicBezTo>
                  <a:cubicBezTo>
                    <a:pt x="174" y="364"/>
                    <a:pt x="174" y="364"/>
                    <a:pt x="174" y="364"/>
                  </a:cubicBezTo>
                  <a:cubicBezTo>
                    <a:pt x="174" y="364"/>
                    <a:pt x="174" y="364"/>
                    <a:pt x="174" y="36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ṥľîḑé"/>
            <p:cNvSpPr/>
            <p:nvPr/>
          </p:nvSpPr>
          <p:spPr bwMode="auto">
            <a:xfrm>
              <a:off x="4987925" y="1744663"/>
              <a:ext cx="395288" cy="1752600"/>
            </a:xfrm>
            <a:custGeom>
              <a:avLst/>
              <a:gdLst>
                <a:gd name="T0" fmla="*/ 0 w 249"/>
                <a:gd name="T1" fmla="*/ 23 h 1104"/>
                <a:gd name="T2" fmla="*/ 0 w 249"/>
                <a:gd name="T3" fmla="*/ 1104 h 1104"/>
                <a:gd name="T4" fmla="*/ 113 w 249"/>
                <a:gd name="T5" fmla="*/ 152 h 1104"/>
                <a:gd name="T6" fmla="*/ 249 w 249"/>
                <a:gd name="T7" fmla="*/ 0 h 1104"/>
                <a:gd name="T8" fmla="*/ 0 w 249"/>
                <a:gd name="T9" fmla="*/ 23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104">
                  <a:moveTo>
                    <a:pt x="0" y="23"/>
                  </a:moveTo>
                  <a:lnTo>
                    <a:pt x="0" y="1104"/>
                  </a:lnTo>
                  <a:lnTo>
                    <a:pt x="113" y="152"/>
                  </a:lnTo>
                  <a:lnTo>
                    <a:pt x="24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şḻîḑè"/>
            <p:cNvSpPr/>
            <p:nvPr/>
          </p:nvSpPr>
          <p:spPr bwMode="auto">
            <a:xfrm>
              <a:off x="6584950" y="3113088"/>
              <a:ext cx="817563" cy="795338"/>
            </a:xfrm>
            <a:custGeom>
              <a:avLst/>
              <a:gdLst>
                <a:gd name="T0" fmla="*/ 0 w 515"/>
                <a:gd name="T1" fmla="*/ 0 h 501"/>
                <a:gd name="T2" fmla="*/ 0 w 515"/>
                <a:gd name="T3" fmla="*/ 394 h 501"/>
                <a:gd name="T4" fmla="*/ 108 w 515"/>
                <a:gd name="T5" fmla="*/ 259 h 501"/>
                <a:gd name="T6" fmla="*/ 515 w 515"/>
                <a:gd name="T7" fmla="*/ 501 h 501"/>
                <a:gd name="T8" fmla="*/ 0 w 515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01">
                  <a:moveTo>
                    <a:pt x="0" y="0"/>
                  </a:moveTo>
                  <a:lnTo>
                    <a:pt x="0" y="394"/>
                  </a:lnTo>
                  <a:lnTo>
                    <a:pt x="108" y="259"/>
                  </a:lnTo>
                  <a:lnTo>
                    <a:pt x="515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7" name="文本框 136"/>
          <p:cNvSpPr txBox="1"/>
          <p:nvPr/>
        </p:nvSpPr>
        <p:spPr>
          <a:xfrm>
            <a:off x="7880324" y="3817147"/>
            <a:ext cx="3266099" cy="52322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宣传</a:t>
            </a:r>
            <a:r>
              <a:rPr lang="zh-CN" altLang="en-US" sz="2800" b="1" dirty="0">
                <a:solidFill>
                  <a:srgbClr val="FF0000"/>
                </a:solidFill>
              </a:rPr>
              <a:t>法轮功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的好处！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D68B816-295F-1C07-9789-0AF3F96234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1" y="676396"/>
            <a:ext cx="7041312" cy="6181603"/>
          </a:xfrm>
          <a:prstGeom prst="rect">
            <a:avLst/>
          </a:prstGeom>
        </p:spPr>
      </p:pic>
      <p:cxnSp>
        <p:nvCxnSpPr>
          <p:cNvPr id="38" name="直接连接符 37"/>
          <p:cNvCxnSpPr>
            <a:cxnSpLocks/>
          </p:cNvCxnSpPr>
          <p:nvPr/>
        </p:nvCxnSpPr>
        <p:spPr>
          <a:xfrm>
            <a:off x="3495282" y="1748114"/>
            <a:ext cx="13020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3" y="762867"/>
            <a:ext cx="3244081" cy="290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67255" y="815628"/>
            <a:ext cx="2535649" cy="257881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923" y="3817147"/>
            <a:ext cx="3162180" cy="2984482"/>
          </a:xfrm>
          <a:prstGeom prst="rect">
            <a:avLst/>
          </a:prstGeom>
        </p:spPr>
      </p:pic>
      <p:grpSp>
        <p:nvGrpSpPr>
          <p:cNvPr id="27" name="组合 26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79106" y="1674874"/>
            <a:ext cx="4688149" cy="3709389"/>
            <a:chOff x="1359821" y="-316257"/>
            <a:chExt cx="9753056" cy="7716886"/>
          </a:xfrm>
        </p:grpSpPr>
        <p:grpSp>
          <p:nvGrpSpPr>
            <p:cNvPr id="29" name="组合 28"/>
            <p:cNvGrpSpPr/>
            <p:nvPr/>
          </p:nvGrpSpPr>
          <p:grpSpPr>
            <a:xfrm>
              <a:off x="4058849" y="1544249"/>
              <a:ext cx="4074304" cy="4074305"/>
              <a:chOff x="3657791" y="1173480"/>
              <a:chExt cx="4960621" cy="4960622"/>
            </a:xfrm>
          </p:grpSpPr>
          <p:sp>
            <p:nvSpPr>
              <p:cNvPr id="49" name="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657791" y="1173480"/>
                <a:ext cx="4960621" cy="4960622"/>
              </a:xfrm>
              <a:prstGeom prst="donut">
                <a:avLst>
                  <a:gd name="adj" fmla="val 9519"/>
                </a:avLst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4333581" y="1853790"/>
                <a:ext cx="3609043" cy="3600000"/>
                <a:chOff x="4285128" y="1832200"/>
                <a:chExt cx="3609043" cy="3600000"/>
              </a:xfrm>
            </p:grpSpPr>
            <p:grpSp>
              <p:nvGrpSpPr>
                <p:cNvPr id="51" name="组合 50"/>
                <p:cNvGrpSpPr/>
                <p:nvPr/>
              </p:nvGrpSpPr>
              <p:grpSpPr>
                <a:xfrm>
                  <a:off x="4285128" y="1832200"/>
                  <a:ext cx="3609043" cy="3600000"/>
                  <a:chOff x="4129378" y="1629000"/>
                  <a:chExt cx="3609043" cy="3600000"/>
                </a:xfrm>
                <a:solidFill>
                  <a:schemeClr val="tx2">
                    <a:alpha val="30000"/>
                  </a:schemeClr>
                </a:solidFill>
              </p:grpSpPr>
              <p:sp>
                <p:nvSpPr>
                  <p:cNvPr id="53" name="0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 flipH="1">
                    <a:off x="4138421" y="1629000"/>
                    <a:ext cx="3600000" cy="3600000"/>
                  </a:xfrm>
                  <a:prstGeom prst="blockArc">
                    <a:avLst>
                      <a:gd name="adj1" fmla="val 9600000"/>
                      <a:gd name="adj2" fmla="val 162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4" name="0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 flipH="1" flipV="1">
                    <a:off x="4138421" y="1629000"/>
                    <a:ext cx="3600000" cy="3600000"/>
                  </a:xfrm>
                  <a:prstGeom prst="blockArc">
                    <a:avLst>
                      <a:gd name="adj1" fmla="val 12000000"/>
                      <a:gd name="adj2" fmla="val 204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55" name="0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 flipV="1">
                    <a:off x="4129378" y="1629000"/>
                    <a:ext cx="3600000" cy="3600000"/>
                  </a:xfrm>
                  <a:prstGeom prst="blockArc">
                    <a:avLst>
                      <a:gd name="adj1" fmla="val 5400000"/>
                      <a:gd name="adj2" fmla="val 12000000"/>
                      <a:gd name="adj3" fmla="val 1500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8100" cap="flat" cmpd="sng" algn="ctr">
                    <a:solidFill>
                      <a:schemeClr val="bg1"/>
                    </a:solidFill>
                    <a:prstDash val="solid"/>
                    <a:miter lim="800000"/>
                  </a:ln>
                </p:spPr>
                <p:txBody>
                  <a:bodyPr lIns="108000" tIns="108000" rIns="108000" bIns="108000" rtlCol="0" anchor="ctr"/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52" name="Title-0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911598" y="2639653"/>
                  <a:ext cx="2347057" cy="198509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zh-CN" altLang="en-US" sz="1800" b="1" dirty="0">
                      <a:solidFill>
                        <a:schemeClr val="bg1"/>
                      </a:solidFill>
                    </a:rPr>
                    <a:t>安全问题</a:t>
                  </a:r>
                  <a:endParaRPr kumimoji="1" lang="en-US" altLang="zh-CN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1359821" y="5430100"/>
              <a:ext cx="4056365" cy="1671730"/>
              <a:chOff x="1359821" y="5430100"/>
              <a:chExt cx="4056365" cy="1671730"/>
            </a:xfrm>
          </p:grpSpPr>
          <p:sp>
            <p:nvSpPr>
              <p:cNvPr id="46" name="Body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957420" y="6348024"/>
                <a:ext cx="2260753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民族问题</a:t>
                </a:r>
              </a:p>
            </p:txBody>
          </p:sp>
          <p:sp>
            <p:nvSpPr>
              <p:cNvPr id="47" name="Index-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359821" y="6370344"/>
                <a:ext cx="597599" cy="597599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2"/>
              <p:cNvCxnSpPr>
                <a:stCxn id="46" idx="3"/>
              </p:cNvCxnSpPr>
              <p:nvPr>
                <p:custDataLst>
                  <p:tags r:id="rId11"/>
                </p:custDataLst>
              </p:nvPr>
            </p:nvCxnSpPr>
            <p:spPr>
              <a:xfrm flipV="1">
                <a:off x="4218173" y="5430100"/>
                <a:ext cx="1198013" cy="1294828"/>
              </a:xfrm>
              <a:prstGeom prst="bentConnector2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1407399" y="-274064"/>
              <a:ext cx="3951344" cy="2000170"/>
              <a:chOff x="1407399" y="-274064"/>
              <a:chExt cx="3951344" cy="2000170"/>
            </a:xfrm>
          </p:grpSpPr>
          <p:sp>
            <p:nvSpPr>
              <p:cNvPr id="43" name="Body-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065218" y="-274064"/>
                <a:ext cx="2260753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毒品问题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44" name="Index-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407399" y="-90468"/>
                <a:ext cx="597599" cy="597599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1"/>
              <p:cNvCxnSpPr>
                <a:stCxn id="43" idx="3"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4325971" y="102840"/>
                <a:ext cx="1032772" cy="1623266"/>
              </a:xfrm>
              <a:prstGeom prst="bentConnector2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Index-4"/>
            <p:cNvSpPr txBox="1"/>
            <p:nvPr>
              <p:custDataLst>
                <p:tags r:id="rId2"/>
              </p:custDataLst>
            </p:nvPr>
          </p:nvSpPr>
          <p:spPr>
            <a:xfrm>
              <a:off x="7615396" y="6803029"/>
              <a:ext cx="597599" cy="59760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bg1"/>
                  </a:solidFill>
                </a:rPr>
                <a:t>04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901369" y="-316257"/>
              <a:ext cx="4211508" cy="2005990"/>
              <a:chOff x="6901369" y="-316257"/>
              <a:chExt cx="4211508" cy="2005990"/>
            </a:xfrm>
          </p:grpSpPr>
          <p:sp>
            <p:nvSpPr>
              <p:cNvPr id="35" name="Body-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852125" y="-316257"/>
                <a:ext cx="2260752" cy="753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3765" rtl="0" eaLnBrk="1" fontAlgn="auto" latinLnBrk="0" hangingPunct="1">
                  <a:lnSpc>
                    <a:spcPct val="120000"/>
                  </a:lnSpc>
                  <a:buClrTx/>
                  <a:buSzPct val="100000"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邪教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36" name="Index-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8147781" y="-238154"/>
                <a:ext cx="597599" cy="597600"/>
              </a:xfrm>
              <a:prstGeom prst="ellipse">
                <a:avLst/>
              </a:prstGeom>
              <a:solidFill>
                <a:schemeClr val="accent1"/>
              </a:solidFill>
            </p:spPr>
            <p:txBody>
              <a:bodyPr wrap="non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3"/>
              <p:cNvCxnSpPr/>
              <p:nvPr>
                <p:custDataLst>
                  <p:tags r:id="rId5"/>
                </p:custDataLst>
              </p:nvPr>
            </p:nvCxnSpPr>
            <p:spPr>
              <a:xfrm rot="5400000">
                <a:off x="6676368" y="271690"/>
                <a:ext cx="1643044" cy="1193041"/>
              </a:xfrm>
              <a:prstGeom prst="bentConnector3">
                <a:avLst>
                  <a:gd name="adj1" fmla="val 1079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/>
          <p:cNvSpPr/>
          <p:nvPr/>
        </p:nvSpPr>
        <p:spPr>
          <a:xfrm>
            <a:off x="7138597" y="494824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</a:rPr>
              <a:t>恐怖主义</a:t>
            </a:r>
            <a:endParaRPr lang="zh-CN" altLang="en-US" sz="32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rot="10800000">
            <a:off x="5841999" y="4697947"/>
            <a:ext cx="595567" cy="669403"/>
            <a:chOff x="4184650" y="1765300"/>
            <a:chExt cx="3832225" cy="4014788"/>
          </a:xfrm>
        </p:grpSpPr>
        <p:sp>
          <p:nvSpPr>
            <p:cNvPr id="5" name="ïṥḷiḍé"/>
            <p:cNvSpPr/>
            <p:nvPr/>
          </p:nvSpPr>
          <p:spPr bwMode="auto">
            <a:xfrm>
              <a:off x="6588125" y="3876675"/>
              <a:ext cx="1409700" cy="423863"/>
            </a:xfrm>
            <a:custGeom>
              <a:avLst/>
              <a:gdLst>
                <a:gd name="T0" fmla="*/ 58 w 156"/>
                <a:gd name="T1" fmla="*/ 47 h 47"/>
                <a:gd name="T2" fmla="*/ 57 w 156"/>
                <a:gd name="T3" fmla="*/ 47 h 47"/>
                <a:gd name="T4" fmla="*/ 1 w 156"/>
                <a:gd name="T5" fmla="*/ 16 h 47"/>
                <a:gd name="T6" fmla="*/ 0 w 156"/>
                <a:gd name="T7" fmla="*/ 15 h 47"/>
                <a:gd name="T8" fmla="*/ 1 w 156"/>
                <a:gd name="T9" fmla="*/ 13 h 47"/>
                <a:gd name="T10" fmla="*/ 97 w 156"/>
                <a:gd name="T11" fmla="*/ 0 h 47"/>
                <a:gd name="T12" fmla="*/ 98 w 156"/>
                <a:gd name="T13" fmla="*/ 0 h 47"/>
                <a:gd name="T14" fmla="*/ 155 w 156"/>
                <a:gd name="T15" fmla="*/ 31 h 47"/>
                <a:gd name="T16" fmla="*/ 156 w 156"/>
                <a:gd name="T17" fmla="*/ 32 h 47"/>
                <a:gd name="T18" fmla="*/ 154 w 156"/>
                <a:gd name="T19" fmla="*/ 34 h 47"/>
                <a:gd name="T20" fmla="*/ 58 w 156"/>
                <a:gd name="T21" fmla="*/ 47 h 47"/>
                <a:gd name="T22" fmla="*/ 58 w 156"/>
                <a:gd name="T23" fmla="*/ 47 h 47"/>
                <a:gd name="T24" fmla="*/ 7 w 156"/>
                <a:gd name="T25" fmla="*/ 16 h 47"/>
                <a:gd name="T26" fmla="*/ 58 w 156"/>
                <a:gd name="T27" fmla="*/ 44 h 47"/>
                <a:gd name="T28" fmla="*/ 149 w 156"/>
                <a:gd name="T29" fmla="*/ 31 h 47"/>
                <a:gd name="T30" fmla="*/ 97 w 156"/>
                <a:gd name="T31" fmla="*/ 3 h 47"/>
                <a:gd name="T32" fmla="*/ 7 w 156"/>
                <a:gd name="T3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47">
                  <a:moveTo>
                    <a:pt x="58" y="47"/>
                  </a:moveTo>
                  <a:cubicBezTo>
                    <a:pt x="58" y="47"/>
                    <a:pt x="58" y="47"/>
                    <a:pt x="57" y="4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6" y="31"/>
                    <a:pt x="156" y="32"/>
                    <a:pt x="156" y="32"/>
                  </a:cubicBezTo>
                  <a:cubicBezTo>
                    <a:pt x="156" y="33"/>
                    <a:pt x="155" y="34"/>
                    <a:pt x="154" y="34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97" y="3"/>
                    <a:pt x="97" y="3"/>
                    <a:pt x="97" y="3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Sľïdè"/>
            <p:cNvSpPr/>
            <p:nvPr/>
          </p:nvSpPr>
          <p:spPr bwMode="auto">
            <a:xfrm>
              <a:off x="4772025" y="4246563"/>
              <a:ext cx="1870075" cy="1533525"/>
            </a:xfrm>
            <a:custGeom>
              <a:avLst/>
              <a:gdLst>
                <a:gd name="T0" fmla="*/ 205 w 207"/>
                <a:gd name="T1" fmla="*/ 170 h 170"/>
                <a:gd name="T2" fmla="*/ 205 w 207"/>
                <a:gd name="T3" fmla="*/ 170 h 170"/>
                <a:gd name="T4" fmla="*/ 148 w 207"/>
                <a:gd name="T5" fmla="*/ 139 h 170"/>
                <a:gd name="T6" fmla="*/ 148 w 207"/>
                <a:gd name="T7" fmla="*/ 139 h 170"/>
                <a:gd name="T8" fmla="*/ 1 w 207"/>
                <a:gd name="T9" fmla="*/ 4 h 170"/>
                <a:gd name="T10" fmla="*/ 0 w 207"/>
                <a:gd name="T11" fmla="*/ 1 h 170"/>
                <a:gd name="T12" fmla="*/ 3 w 207"/>
                <a:gd name="T13" fmla="*/ 1 h 170"/>
                <a:gd name="T14" fmla="*/ 59 w 207"/>
                <a:gd name="T15" fmla="*/ 32 h 170"/>
                <a:gd name="T16" fmla="*/ 59 w 207"/>
                <a:gd name="T17" fmla="*/ 32 h 170"/>
                <a:gd name="T18" fmla="*/ 207 w 207"/>
                <a:gd name="T19" fmla="*/ 167 h 170"/>
                <a:gd name="T20" fmla="*/ 207 w 207"/>
                <a:gd name="T21" fmla="*/ 169 h 170"/>
                <a:gd name="T22" fmla="*/ 205 w 207"/>
                <a:gd name="T23" fmla="*/ 170 h 170"/>
                <a:gd name="T24" fmla="*/ 150 w 207"/>
                <a:gd name="T25" fmla="*/ 136 h 170"/>
                <a:gd name="T26" fmla="*/ 194 w 207"/>
                <a:gd name="T27" fmla="*/ 160 h 170"/>
                <a:gd name="T28" fmla="*/ 57 w 207"/>
                <a:gd name="T29" fmla="*/ 35 h 170"/>
                <a:gd name="T30" fmla="*/ 13 w 207"/>
                <a:gd name="T31" fmla="*/ 11 h 170"/>
                <a:gd name="T32" fmla="*/ 150 w 207"/>
                <a:gd name="T33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70">
                  <a:moveTo>
                    <a:pt x="205" y="170"/>
                  </a:moveTo>
                  <a:cubicBezTo>
                    <a:pt x="205" y="170"/>
                    <a:pt x="205" y="170"/>
                    <a:pt x="205" y="170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8"/>
                    <a:pt x="207" y="169"/>
                    <a:pt x="207" y="169"/>
                  </a:cubicBezTo>
                  <a:cubicBezTo>
                    <a:pt x="206" y="170"/>
                    <a:pt x="206" y="170"/>
                    <a:pt x="205" y="170"/>
                  </a:cubicBezTo>
                  <a:close/>
                  <a:moveTo>
                    <a:pt x="150" y="136"/>
                  </a:moveTo>
                  <a:cubicBezTo>
                    <a:pt x="194" y="160"/>
                    <a:pt x="194" y="160"/>
                    <a:pt x="194" y="16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50" y="13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$1îḍé"/>
            <p:cNvSpPr/>
            <p:nvPr/>
          </p:nvSpPr>
          <p:spPr bwMode="auto">
            <a:xfrm>
              <a:off x="4772025" y="4129088"/>
              <a:ext cx="1400175" cy="433388"/>
            </a:xfrm>
            <a:custGeom>
              <a:avLst/>
              <a:gdLst>
                <a:gd name="T0" fmla="*/ 58 w 155"/>
                <a:gd name="T1" fmla="*/ 48 h 48"/>
                <a:gd name="T2" fmla="*/ 57 w 155"/>
                <a:gd name="T3" fmla="*/ 48 h 48"/>
                <a:gd name="T4" fmla="*/ 1 w 155"/>
                <a:gd name="T5" fmla="*/ 17 h 48"/>
                <a:gd name="T6" fmla="*/ 0 w 155"/>
                <a:gd name="T7" fmla="*/ 15 h 48"/>
                <a:gd name="T8" fmla="*/ 1 w 155"/>
                <a:gd name="T9" fmla="*/ 14 h 48"/>
                <a:gd name="T10" fmla="*/ 97 w 155"/>
                <a:gd name="T11" fmla="*/ 0 h 48"/>
                <a:gd name="T12" fmla="*/ 98 w 155"/>
                <a:gd name="T13" fmla="*/ 0 h 48"/>
                <a:gd name="T14" fmla="*/ 154 w 155"/>
                <a:gd name="T15" fmla="*/ 31 h 48"/>
                <a:gd name="T16" fmla="*/ 155 w 155"/>
                <a:gd name="T17" fmla="*/ 33 h 48"/>
                <a:gd name="T18" fmla="*/ 154 w 155"/>
                <a:gd name="T19" fmla="*/ 34 h 48"/>
                <a:gd name="T20" fmla="*/ 58 w 155"/>
                <a:gd name="T21" fmla="*/ 48 h 48"/>
                <a:gd name="T22" fmla="*/ 58 w 155"/>
                <a:gd name="T23" fmla="*/ 48 h 48"/>
                <a:gd name="T24" fmla="*/ 7 w 155"/>
                <a:gd name="T25" fmla="*/ 16 h 48"/>
                <a:gd name="T26" fmla="*/ 58 w 155"/>
                <a:gd name="T27" fmla="*/ 44 h 48"/>
                <a:gd name="T28" fmla="*/ 148 w 155"/>
                <a:gd name="T29" fmla="*/ 32 h 48"/>
                <a:gd name="T30" fmla="*/ 97 w 155"/>
                <a:gd name="T31" fmla="*/ 4 h 48"/>
                <a:gd name="T32" fmla="*/ 7 w 155"/>
                <a:gd name="T3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48">
                  <a:moveTo>
                    <a:pt x="58" y="48"/>
                  </a:moveTo>
                  <a:cubicBezTo>
                    <a:pt x="58" y="48"/>
                    <a:pt x="58" y="48"/>
                    <a:pt x="57" y="4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55" y="32"/>
                    <a:pt x="155" y="32"/>
                    <a:pt x="155" y="33"/>
                  </a:cubicBezTo>
                  <a:cubicBezTo>
                    <a:pt x="155" y="34"/>
                    <a:pt x="155" y="34"/>
                    <a:pt x="154" y="34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lose/>
                  <a:moveTo>
                    <a:pt x="7" y="16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148" y="32"/>
                    <a:pt x="148" y="32"/>
                    <a:pt x="148" y="32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ḻídê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ṧḷïdé"/>
            <p:cNvSpPr/>
            <p:nvPr/>
          </p:nvSpPr>
          <p:spPr bwMode="auto">
            <a:xfrm>
              <a:off x="5268913" y="2928938"/>
              <a:ext cx="912813" cy="1506538"/>
            </a:xfrm>
            <a:custGeom>
              <a:avLst/>
              <a:gdLst>
                <a:gd name="T0" fmla="*/ 99 w 101"/>
                <a:gd name="T1" fmla="*/ 167 h 167"/>
                <a:gd name="T2" fmla="*/ 98 w 101"/>
                <a:gd name="T3" fmla="*/ 167 h 167"/>
                <a:gd name="T4" fmla="*/ 41 w 101"/>
                <a:gd name="T5" fmla="*/ 136 h 167"/>
                <a:gd name="T6" fmla="*/ 41 w 101"/>
                <a:gd name="T7" fmla="*/ 135 h 167"/>
                <a:gd name="T8" fmla="*/ 15 w 101"/>
                <a:gd name="T9" fmla="*/ 14 h 167"/>
                <a:gd name="T10" fmla="*/ 1 w 101"/>
                <a:gd name="T11" fmla="*/ 4 h 167"/>
                <a:gd name="T12" fmla="*/ 0 w 101"/>
                <a:gd name="T13" fmla="*/ 2 h 167"/>
                <a:gd name="T14" fmla="*/ 2 w 101"/>
                <a:gd name="T15" fmla="*/ 1 h 167"/>
                <a:gd name="T16" fmla="*/ 2 w 101"/>
                <a:gd name="T17" fmla="*/ 1 h 167"/>
                <a:gd name="T18" fmla="*/ 2 w 101"/>
                <a:gd name="T19" fmla="*/ 1 h 167"/>
                <a:gd name="T20" fmla="*/ 59 w 101"/>
                <a:gd name="T21" fmla="*/ 32 h 167"/>
                <a:gd name="T22" fmla="*/ 73 w 101"/>
                <a:gd name="T23" fmla="*/ 42 h 167"/>
                <a:gd name="T24" fmla="*/ 100 w 101"/>
                <a:gd name="T25" fmla="*/ 166 h 167"/>
                <a:gd name="T26" fmla="*/ 100 w 101"/>
                <a:gd name="T27" fmla="*/ 167 h 167"/>
                <a:gd name="T28" fmla="*/ 99 w 101"/>
                <a:gd name="T29" fmla="*/ 167 h 167"/>
                <a:gd name="T30" fmla="*/ 44 w 101"/>
                <a:gd name="T31" fmla="*/ 134 h 167"/>
                <a:gd name="T32" fmla="*/ 97 w 101"/>
                <a:gd name="T33" fmla="*/ 163 h 167"/>
                <a:gd name="T34" fmla="*/ 71 w 101"/>
                <a:gd name="T35" fmla="*/ 45 h 167"/>
                <a:gd name="T36" fmla="*/ 57 w 101"/>
                <a:gd name="T37" fmla="*/ 35 h 167"/>
                <a:gd name="T38" fmla="*/ 20 w 101"/>
                <a:gd name="T39" fmla="*/ 14 h 167"/>
                <a:gd name="T40" fmla="*/ 44 w 101"/>
                <a:gd name="T41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67">
                  <a:moveTo>
                    <a:pt x="99" y="167"/>
                  </a:moveTo>
                  <a:cubicBezTo>
                    <a:pt x="98" y="167"/>
                    <a:pt x="98" y="167"/>
                    <a:pt x="98" y="167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1" y="136"/>
                    <a:pt x="41" y="136"/>
                    <a:pt x="41" y="135"/>
                  </a:cubicBezTo>
                  <a:cubicBezTo>
                    <a:pt x="41" y="87"/>
                    <a:pt x="40" y="38"/>
                    <a:pt x="15" y="14"/>
                  </a:cubicBezTo>
                  <a:cubicBezTo>
                    <a:pt x="11" y="10"/>
                    <a:pt x="6" y="7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4" y="35"/>
                    <a:pt x="69" y="38"/>
                    <a:pt x="73" y="42"/>
                  </a:cubicBezTo>
                  <a:cubicBezTo>
                    <a:pt x="100" y="67"/>
                    <a:pt x="101" y="117"/>
                    <a:pt x="100" y="166"/>
                  </a:cubicBezTo>
                  <a:cubicBezTo>
                    <a:pt x="100" y="166"/>
                    <a:pt x="100" y="167"/>
                    <a:pt x="100" y="167"/>
                  </a:cubicBezTo>
                  <a:cubicBezTo>
                    <a:pt x="99" y="167"/>
                    <a:pt x="99" y="167"/>
                    <a:pt x="99" y="167"/>
                  </a:cubicBezTo>
                  <a:close/>
                  <a:moveTo>
                    <a:pt x="44" y="134"/>
                  </a:moveTo>
                  <a:cubicBezTo>
                    <a:pt x="97" y="163"/>
                    <a:pt x="97" y="163"/>
                    <a:pt x="97" y="163"/>
                  </a:cubicBezTo>
                  <a:cubicBezTo>
                    <a:pt x="98" y="116"/>
                    <a:pt x="96" y="68"/>
                    <a:pt x="71" y="45"/>
                  </a:cubicBezTo>
                  <a:cubicBezTo>
                    <a:pt x="67" y="41"/>
                    <a:pt x="62" y="37"/>
                    <a:pt x="57" y="3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3" y="40"/>
                    <a:pt x="45" y="87"/>
                    <a:pt x="44" y="134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$ļiḋe"/>
            <p:cNvSpPr/>
            <p:nvPr/>
          </p:nvSpPr>
          <p:spPr bwMode="auto">
            <a:xfrm>
              <a:off x="4184650" y="1811338"/>
              <a:ext cx="541338" cy="1343025"/>
            </a:xfrm>
            <a:custGeom>
              <a:avLst/>
              <a:gdLst>
                <a:gd name="T0" fmla="*/ 59 w 60"/>
                <a:gd name="T1" fmla="*/ 149 h 149"/>
                <a:gd name="T2" fmla="*/ 58 w 60"/>
                <a:gd name="T3" fmla="*/ 149 h 149"/>
                <a:gd name="T4" fmla="*/ 1 w 60"/>
                <a:gd name="T5" fmla="*/ 119 h 149"/>
                <a:gd name="T6" fmla="*/ 0 w 60"/>
                <a:gd name="T7" fmla="*/ 117 h 149"/>
                <a:gd name="T8" fmla="*/ 1 w 60"/>
                <a:gd name="T9" fmla="*/ 1 h 149"/>
                <a:gd name="T10" fmla="*/ 1 w 60"/>
                <a:gd name="T11" fmla="*/ 0 h 149"/>
                <a:gd name="T12" fmla="*/ 3 w 60"/>
                <a:gd name="T13" fmla="*/ 0 h 149"/>
                <a:gd name="T14" fmla="*/ 60 w 60"/>
                <a:gd name="T15" fmla="*/ 31 h 149"/>
                <a:gd name="T16" fmla="*/ 60 w 60"/>
                <a:gd name="T17" fmla="*/ 32 h 149"/>
                <a:gd name="T18" fmla="*/ 60 w 60"/>
                <a:gd name="T19" fmla="*/ 148 h 149"/>
                <a:gd name="T20" fmla="*/ 59 w 60"/>
                <a:gd name="T21" fmla="*/ 149 h 149"/>
                <a:gd name="T22" fmla="*/ 59 w 60"/>
                <a:gd name="T23" fmla="*/ 149 h 149"/>
                <a:gd name="T24" fmla="*/ 4 w 60"/>
                <a:gd name="T25" fmla="*/ 116 h 149"/>
                <a:gd name="T26" fmla="*/ 57 w 60"/>
                <a:gd name="T27" fmla="*/ 145 h 149"/>
                <a:gd name="T28" fmla="*/ 57 w 60"/>
                <a:gd name="T29" fmla="*/ 33 h 149"/>
                <a:gd name="T30" fmla="*/ 4 w 60"/>
                <a:gd name="T31" fmla="*/ 4 h 149"/>
                <a:gd name="T32" fmla="*/ 4 w 60"/>
                <a:gd name="T3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49">
                  <a:moveTo>
                    <a:pt x="59" y="149"/>
                  </a:moveTo>
                  <a:cubicBezTo>
                    <a:pt x="58" y="149"/>
                    <a:pt x="58" y="149"/>
                    <a:pt x="58" y="14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0" y="118"/>
                    <a:pt x="0" y="1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0" y="31"/>
                    <a:pt x="60" y="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8"/>
                    <a:pt x="60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lose/>
                  <a:moveTo>
                    <a:pt x="4" y="11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6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S1iḋe"/>
            <p:cNvSpPr/>
            <p:nvPr/>
          </p:nvSpPr>
          <p:spPr bwMode="auto">
            <a:xfrm>
              <a:off x="4194175" y="1765300"/>
              <a:ext cx="2132013" cy="523875"/>
            </a:xfrm>
            <a:custGeom>
              <a:avLst/>
              <a:gdLst>
                <a:gd name="T0" fmla="*/ 234 w 236"/>
                <a:gd name="T1" fmla="*/ 58 h 58"/>
                <a:gd name="T2" fmla="*/ 222 w 236"/>
                <a:gd name="T3" fmla="*/ 52 h 58"/>
                <a:gd name="T4" fmla="*/ 214 w 236"/>
                <a:gd name="T5" fmla="*/ 49 h 58"/>
                <a:gd name="T6" fmla="*/ 200 w 236"/>
                <a:gd name="T7" fmla="*/ 44 h 58"/>
                <a:gd name="T8" fmla="*/ 188 w 236"/>
                <a:gd name="T9" fmla="*/ 41 h 58"/>
                <a:gd name="T10" fmla="*/ 170 w 236"/>
                <a:gd name="T11" fmla="*/ 37 h 58"/>
                <a:gd name="T12" fmla="*/ 157 w 236"/>
                <a:gd name="T13" fmla="*/ 36 h 58"/>
                <a:gd name="T14" fmla="*/ 137 w 236"/>
                <a:gd name="T15" fmla="*/ 34 h 58"/>
                <a:gd name="T16" fmla="*/ 123 w 236"/>
                <a:gd name="T17" fmla="*/ 34 h 58"/>
                <a:gd name="T18" fmla="*/ 100 w 236"/>
                <a:gd name="T19" fmla="*/ 35 h 58"/>
                <a:gd name="T20" fmla="*/ 83 w 236"/>
                <a:gd name="T21" fmla="*/ 36 h 58"/>
                <a:gd name="T22" fmla="*/ 58 w 236"/>
                <a:gd name="T23" fmla="*/ 39 h 58"/>
                <a:gd name="T24" fmla="*/ 0 w 236"/>
                <a:gd name="T25" fmla="*/ 6 h 58"/>
                <a:gd name="T26" fmla="*/ 17 w 236"/>
                <a:gd name="T27" fmla="*/ 3 h 58"/>
                <a:gd name="T28" fmla="*/ 41 w 236"/>
                <a:gd name="T29" fmla="*/ 1 h 58"/>
                <a:gd name="T30" fmla="*/ 56 w 236"/>
                <a:gd name="T31" fmla="*/ 0 h 58"/>
                <a:gd name="T32" fmla="*/ 77 w 236"/>
                <a:gd name="T33" fmla="*/ 0 h 58"/>
                <a:gd name="T34" fmla="*/ 91 w 236"/>
                <a:gd name="T35" fmla="*/ 1 h 58"/>
                <a:gd name="T36" fmla="*/ 111 w 236"/>
                <a:gd name="T37" fmla="*/ 3 h 58"/>
                <a:gd name="T38" fmla="*/ 124 w 236"/>
                <a:gd name="T39" fmla="*/ 5 h 58"/>
                <a:gd name="T40" fmla="*/ 139 w 236"/>
                <a:gd name="T41" fmla="*/ 8 h 58"/>
                <a:gd name="T42" fmla="*/ 150 w 236"/>
                <a:gd name="T43" fmla="*/ 12 h 58"/>
                <a:gd name="T44" fmla="*/ 159 w 236"/>
                <a:gd name="T45" fmla="*/ 15 h 58"/>
                <a:gd name="T46" fmla="*/ 168 w 236"/>
                <a:gd name="T47" fmla="*/ 19 h 58"/>
                <a:gd name="T48" fmla="*/ 179 w 236"/>
                <a:gd name="T49" fmla="*/ 24 h 58"/>
                <a:gd name="T50" fmla="*/ 234 w 236"/>
                <a:gd name="T51" fmla="*/ 58 h 58"/>
                <a:gd name="T52" fmla="*/ 134 w 236"/>
                <a:gd name="T53" fmla="*/ 31 h 58"/>
                <a:gd name="T54" fmla="*/ 147 w 236"/>
                <a:gd name="T55" fmla="*/ 31 h 58"/>
                <a:gd name="T56" fmla="*/ 168 w 236"/>
                <a:gd name="T57" fmla="*/ 33 h 58"/>
                <a:gd name="T58" fmla="*/ 181 w 236"/>
                <a:gd name="T59" fmla="*/ 36 h 58"/>
                <a:gd name="T60" fmla="*/ 197 w 236"/>
                <a:gd name="T61" fmla="*/ 39 h 58"/>
                <a:gd name="T62" fmla="*/ 177 w 236"/>
                <a:gd name="T63" fmla="*/ 27 h 58"/>
                <a:gd name="T64" fmla="*/ 167 w 236"/>
                <a:gd name="T65" fmla="*/ 22 h 58"/>
                <a:gd name="T66" fmla="*/ 158 w 236"/>
                <a:gd name="T67" fmla="*/ 18 h 58"/>
                <a:gd name="T68" fmla="*/ 149 w 236"/>
                <a:gd name="T69" fmla="*/ 15 h 58"/>
                <a:gd name="T70" fmla="*/ 138 w 236"/>
                <a:gd name="T71" fmla="*/ 12 h 58"/>
                <a:gd name="T72" fmla="*/ 124 w 236"/>
                <a:gd name="T73" fmla="*/ 8 h 58"/>
                <a:gd name="T74" fmla="*/ 111 w 236"/>
                <a:gd name="T75" fmla="*/ 6 h 58"/>
                <a:gd name="T76" fmla="*/ 91 w 236"/>
                <a:gd name="T77" fmla="*/ 4 h 58"/>
                <a:gd name="T78" fmla="*/ 77 w 236"/>
                <a:gd name="T79" fmla="*/ 3 h 58"/>
                <a:gd name="T80" fmla="*/ 56 w 236"/>
                <a:gd name="T81" fmla="*/ 3 h 58"/>
                <a:gd name="T82" fmla="*/ 41 w 236"/>
                <a:gd name="T83" fmla="*/ 4 h 58"/>
                <a:gd name="T84" fmla="*/ 17 w 236"/>
                <a:gd name="T85" fmla="*/ 6 h 58"/>
                <a:gd name="T86" fmla="*/ 58 w 236"/>
                <a:gd name="T87" fmla="*/ 35 h 58"/>
                <a:gd name="T88" fmla="*/ 83 w 236"/>
                <a:gd name="T89" fmla="*/ 32 h 58"/>
                <a:gd name="T90" fmla="*/ 100 w 236"/>
                <a:gd name="T91" fmla="*/ 31 h 58"/>
                <a:gd name="T92" fmla="*/ 123 w 236"/>
                <a:gd name="T93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58">
                  <a:moveTo>
                    <a:pt x="234" y="5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31" y="57"/>
                    <a:pt x="229" y="55"/>
                    <a:pt x="226" y="54"/>
                  </a:cubicBezTo>
                  <a:cubicBezTo>
                    <a:pt x="225" y="54"/>
                    <a:pt x="224" y="53"/>
                    <a:pt x="223" y="53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1" y="52"/>
                    <a:pt x="219" y="51"/>
                    <a:pt x="218" y="50"/>
                  </a:cubicBezTo>
                  <a:cubicBezTo>
                    <a:pt x="217" y="50"/>
                    <a:pt x="216" y="49"/>
                    <a:pt x="215" y="49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2" y="48"/>
                    <a:pt x="211" y="48"/>
                    <a:pt x="209" y="47"/>
                  </a:cubicBezTo>
                  <a:cubicBezTo>
                    <a:pt x="208" y="47"/>
                    <a:pt x="206" y="46"/>
                    <a:pt x="205" y="46"/>
                  </a:cubicBezTo>
                  <a:cubicBezTo>
                    <a:pt x="203" y="45"/>
                    <a:pt x="202" y="44"/>
                    <a:pt x="200" y="44"/>
                  </a:cubicBezTo>
                  <a:cubicBezTo>
                    <a:pt x="199" y="44"/>
                    <a:pt x="197" y="43"/>
                    <a:pt x="196" y="43"/>
                  </a:cubicBezTo>
                  <a:cubicBezTo>
                    <a:pt x="194" y="42"/>
                    <a:pt x="192" y="42"/>
                    <a:pt x="190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5" y="40"/>
                    <a:pt x="183" y="40"/>
                    <a:pt x="180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6" y="38"/>
                    <a:pt x="173" y="38"/>
                    <a:pt x="170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5" y="36"/>
                    <a:pt x="162" y="36"/>
                    <a:pt x="159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4" y="35"/>
                    <a:pt x="151" y="35"/>
                    <a:pt x="147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4"/>
                    <a:pt x="140" y="34"/>
                    <a:pt x="137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1" y="34"/>
                    <a:pt x="127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0" y="34"/>
                    <a:pt x="116" y="34"/>
                    <a:pt x="112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06" y="34"/>
                    <a:pt x="103" y="34"/>
                    <a:pt x="100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4" y="35"/>
                    <a:pt x="90" y="35"/>
                    <a:pt x="86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0" y="36"/>
                    <a:pt x="77" y="36"/>
                    <a:pt x="74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66" y="38"/>
                    <a:pt x="62" y="38"/>
                    <a:pt x="58" y="39"/>
                  </a:cubicBezTo>
                  <a:cubicBezTo>
                    <a:pt x="58" y="39"/>
                    <a:pt x="57" y="39"/>
                    <a:pt x="57" y="3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5" y="4"/>
                    <a:pt x="9" y="4"/>
                    <a:pt x="14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0" y="2"/>
                    <a:pt x="23" y="2"/>
                    <a:pt x="27" y="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1"/>
                    <a:pt x="37" y="1"/>
                    <a:pt x="41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3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4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0"/>
                    <a:pt x="89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4" y="1"/>
                    <a:pt x="98" y="1"/>
                    <a:pt x="101" y="1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6" y="2"/>
                    <a:pt x="109" y="2"/>
                    <a:pt x="111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7" y="4"/>
                    <a:pt x="120" y="4"/>
                    <a:pt x="123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7" y="5"/>
                    <a:pt x="130" y="6"/>
                    <a:pt x="132" y="7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8" y="8"/>
                    <a:pt x="138" y="8"/>
                    <a:pt x="139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2" y="9"/>
                    <a:pt x="143" y="10"/>
                    <a:pt x="145" y="10"/>
                  </a:cubicBezTo>
                  <a:cubicBezTo>
                    <a:pt x="146" y="11"/>
                    <a:pt x="148" y="11"/>
                    <a:pt x="150" y="12"/>
                  </a:cubicBezTo>
                  <a:cubicBezTo>
                    <a:pt x="151" y="12"/>
                    <a:pt x="153" y="13"/>
                    <a:pt x="154" y="13"/>
                  </a:cubicBezTo>
                  <a:cubicBezTo>
                    <a:pt x="155" y="14"/>
                    <a:pt x="157" y="14"/>
                    <a:pt x="158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0" y="16"/>
                    <a:pt x="162" y="16"/>
                    <a:pt x="163" y="17"/>
                  </a:cubicBezTo>
                  <a:cubicBezTo>
                    <a:pt x="164" y="17"/>
                    <a:pt x="166" y="18"/>
                    <a:pt x="167" y="18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70" y="20"/>
                    <a:pt x="171" y="20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5" y="22"/>
                    <a:pt x="177" y="23"/>
                    <a:pt x="179" y="24"/>
                  </a:cubicBezTo>
                  <a:cubicBezTo>
                    <a:pt x="235" y="55"/>
                    <a:pt x="235" y="55"/>
                    <a:pt x="235" y="55"/>
                  </a:cubicBezTo>
                  <a:cubicBezTo>
                    <a:pt x="236" y="55"/>
                    <a:pt x="236" y="56"/>
                    <a:pt x="236" y="57"/>
                  </a:cubicBezTo>
                  <a:cubicBezTo>
                    <a:pt x="236" y="58"/>
                    <a:pt x="235" y="58"/>
                    <a:pt x="234" y="58"/>
                  </a:cubicBezTo>
                  <a:close/>
                  <a:moveTo>
                    <a:pt x="123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7" y="30"/>
                    <a:pt x="131" y="30"/>
                    <a:pt x="134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3" y="31"/>
                    <a:pt x="146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1" y="31"/>
                    <a:pt x="154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3"/>
                    <a:pt x="165" y="33"/>
                    <a:pt x="168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73" y="34"/>
                    <a:pt x="176" y="35"/>
                    <a:pt x="179" y="35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3" y="36"/>
                    <a:pt x="186" y="37"/>
                    <a:pt x="189" y="37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3" y="38"/>
                    <a:pt x="195" y="39"/>
                    <a:pt x="197" y="39"/>
                  </a:cubicBezTo>
                  <a:cubicBezTo>
                    <a:pt x="198" y="40"/>
                    <a:pt x="200" y="40"/>
                    <a:pt x="201" y="41"/>
                  </a:cubicBezTo>
                  <a:cubicBezTo>
                    <a:pt x="202" y="41"/>
                    <a:pt x="203" y="41"/>
                    <a:pt x="204" y="41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75" y="26"/>
                    <a:pt x="173" y="25"/>
                    <a:pt x="171" y="24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3"/>
                    <a:pt x="168" y="22"/>
                    <a:pt x="167" y="22"/>
                  </a:cubicBezTo>
                  <a:cubicBezTo>
                    <a:pt x="166" y="21"/>
                    <a:pt x="166" y="21"/>
                    <a:pt x="166" y="21"/>
                  </a:cubicBezTo>
                  <a:cubicBezTo>
                    <a:pt x="164" y="21"/>
                    <a:pt x="163" y="20"/>
                    <a:pt x="162" y="20"/>
                  </a:cubicBezTo>
                  <a:cubicBezTo>
                    <a:pt x="160" y="19"/>
                    <a:pt x="159" y="19"/>
                    <a:pt x="158" y="18"/>
                  </a:cubicBezTo>
                  <a:cubicBezTo>
                    <a:pt x="157" y="18"/>
                    <a:pt x="157" y="18"/>
                    <a:pt x="157" y="18"/>
                  </a:cubicBezTo>
                  <a:cubicBezTo>
                    <a:pt x="156" y="17"/>
                    <a:pt x="154" y="17"/>
                    <a:pt x="153" y="16"/>
                  </a:cubicBezTo>
                  <a:cubicBezTo>
                    <a:pt x="151" y="16"/>
                    <a:pt x="150" y="15"/>
                    <a:pt x="149" y="15"/>
                  </a:cubicBezTo>
                  <a:cubicBezTo>
                    <a:pt x="147" y="14"/>
                    <a:pt x="145" y="14"/>
                    <a:pt x="144" y="13"/>
                  </a:cubicBezTo>
                  <a:cubicBezTo>
                    <a:pt x="142" y="13"/>
                    <a:pt x="141" y="12"/>
                    <a:pt x="139" y="12"/>
                  </a:cubicBezTo>
                  <a:cubicBezTo>
                    <a:pt x="138" y="12"/>
                    <a:pt x="138" y="12"/>
                    <a:pt x="138" y="12"/>
                  </a:cubicBezTo>
                  <a:cubicBezTo>
                    <a:pt x="137" y="11"/>
                    <a:pt x="137" y="11"/>
                    <a:pt x="136" y="1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9" y="9"/>
                    <a:pt x="126" y="9"/>
                    <a:pt x="124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19" y="7"/>
                    <a:pt x="116" y="7"/>
                    <a:pt x="113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6"/>
                    <a:pt x="106" y="5"/>
                    <a:pt x="103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7" y="4"/>
                    <a:pt x="94" y="4"/>
                    <a:pt x="91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6" y="4"/>
                    <a:pt x="83" y="4"/>
                    <a:pt x="80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4" y="3"/>
                    <a:pt x="71" y="3"/>
                    <a:pt x="68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3" y="3"/>
                    <a:pt x="60" y="3"/>
                    <a:pt x="5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4"/>
                    <a:pt x="47" y="4"/>
                    <a:pt x="44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7" y="4"/>
                    <a:pt x="33" y="5"/>
                    <a:pt x="30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9" y="7"/>
                    <a:pt x="7" y="7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2" y="35"/>
                    <a:pt x="66" y="34"/>
                    <a:pt x="70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7" y="33"/>
                    <a:pt x="80" y="33"/>
                    <a:pt x="83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90" y="32"/>
                    <a:pt x="94" y="32"/>
                    <a:pt x="97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3" y="31"/>
                    <a:pt x="106" y="31"/>
                    <a:pt x="109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6" y="30"/>
                    <a:pt x="120" y="30"/>
                    <a:pt x="123" y="30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ṧḷîḋè"/>
            <p:cNvSpPr/>
            <p:nvPr/>
          </p:nvSpPr>
          <p:spPr bwMode="auto">
            <a:xfrm>
              <a:off x="4718050" y="1973263"/>
              <a:ext cx="3279775" cy="3789363"/>
            </a:xfrm>
            <a:custGeom>
              <a:avLst/>
              <a:gdLst>
                <a:gd name="T0" fmla="*/ 267 w 363"/>
                <a:gd name="T1" fmla="*/ 257 h 420"/>
                <a:gd name="T2" fmla="*/ 363 w 363"/>
                <a:gd name="T3" fmla="*/ 243 h 420"/>
                <a:gd name="T4" fmla="*/ 211 w 363"/>
                <a:gd name="T5" fmla="*/ 420 h 420"/>
                <a:gd name="T6" fmla="*/ 64 w 363"/>
                <a:gd name="T7" fmla="*/ 285 h 420"/>
                <a:gd name="T8" fmla="*/ 160 w 363"/>
                <a:gd name="T9" fmla="*/ 272 h 420"/>
                <a:gd name="T10" fmla="*/ 133 w 363"/>
                <a:gd name="T11" fmla="*/ 149 h 420"/>
                <a:gd name="T12" fmla="*/ 0 w 363"/>
                <a:gd name="T13" fmla="*/ 130 h 420"/>
                <a:gd name="T14" fmla="*/ 0 w 363"/>
                <a:gd name="T15" fmla="*/ 14 h 420"/>
                <a:gd name="T16" fmla="*/ 210 w 363"/>
                <a:gd name="T17" fmla="*/ 58 h 420"/>
                <a:gd name="T18" fmla="*/ 267 w 363"/>
                <a:gd name="T19" fmla="*/ 257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420">
                  <a:moveTo>
                    <a:pt x="267" y="257"/>
                  </a:moveTo>
                  <a:cubicBezTo>
                    <a:pt x="363" y="243"/>
                    <a:pt x="363" y="243"/>
                    <a:pt x="363" y="243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64" y="285"/>
                    <a:pt x="64" y="285"/>
                    <a:pt x="64" y="285"/>
                  </a:cubicBezTo>
                  <a:cubicBezTo>
                    <a:pt x="160" y="272"/>
                    <a:pt x="160" y="272"/>
                    <a:pt x="160" y="272"/>
                  </a:cubicBezTo>
                  <a:cubicBezTo>
                    <a:pt x="160" y="222"/>
                    <a:pt x="158" y="174"/>
                    <a:pt x="133" y="149"/>
                  </a:cubicBezTo>
                  <a:cubicBezTo>
                    <a:pt x="110" y="127"/>
                    <a:pt x="65" y="120"/>
                    <a:pt x="0" y="13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0"/>
                    <a:pt x="165" y="15"/>
                    <a:pt x="210" y="58"/>
                  </a:cubicBezTo>
                  <a:cubicBezTo>
                    <a:pt x="264" y="110"/>
                    <a:pt x="268" y="188"/>
                    <a:pt x="267" y="257"/>
                  </a:cubicBez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ŝḻídê"/>
            <p:cNvSpPr/>
            <p:nvPr/>
          </p:nvSpPr>
          <p:spPr bwMode="auto">
            <a:xfrm>
              <a:off x="4699000" y="2036763"/>
              <a:ext cx="3317875" cy="3743325"/>
            </a:xfrm>
            <a:custGeom>
              <a:avLst/>
              <a:gdLst>
                <a:gd name="T0" fmla="*/ 213 w 367"/>
                <a:gd name="T1" fmla="*/ 415 h 415"/>
                <a:gd name="T2" fmla="*/ 212 w 367"/>
                <a:gd name="T3" fmla="*/ 415 h 415"/>
                <a:gd name="T4" fmla="*/ 65 w 367"/>
                <a:gd name="T5" fmla="*/ 279 h 415"/>
                <a:gd name="T6" fmla="*/ 64 w 367"/>
                <a:gd name="T7" fmla="*/ 278 h 415"/>
                <a:gd name="T8" fmla="*/ 66 w 367"/>
                <a:gd name="T9" fmla="*/ 276 h 415"/>
                <a:gd name="T10" fmla="*/ 160 w 367"/>
                <a:gd name="T11" fmla="*/ 263 h 415"/>
                <a:gd name="T12" fmla="*/ 134 w 367"/>
                <a:gd name="T13" fmla="*/ 144 h 415"/>
                <a:gd name="T14" fmla="*/ 54 w 367"/>
                <a:gd name="T15" fmla="*/ 120 h 415"/>
                <a:gd name="T16" fmla="*/ 2 w 367"/>
                <a:gd name="T17" fmla="*/ 124 h 415"/>
                <a:gd name="T18" fmla="*/ 0 w 367"/>
                <a:gd name="T19" fmla="*/ 124 h 415"/>
                <a:gd name="T20" fmla="*/ 0 w 367"/>
                <a:gd name="T21" fmla="*/ 123 h 415"/>
                <a:gd name="T22" fmla="*/ 0 w 367"/>
                <a:gd name="T23" fmla="*/ 7 h 415"/>
                <a:gd name="T24" fmla="*/ 2 w 367"/>
                <a:gd name="T25" fmla="*/ 5 h 415"/>
                <a:gd name="T26" fmla="*/ 67 w 367"/>
                <a:gd name="T27" fmla="*/ 0 h 415"/>
                <a:gd name="T28" fmla="*/ 213 w 367"/>
                <a:gd name="T29" fmla="*/ 50 h 415"/>
                <a:gd name="T30" fmla="*/ 271 w 367"/>
                <a:gd name="T31" fmla="*/ 248 h 415"/>
                <a:gd name="T32" fmla="*/ 365 w 367"/>
                <a:gd name="T33" fmla="*/ 234 h 415"/>
                <a:gd name="T34" fmla="*/ 366 w 367"/>
                <a:gd name="T35" fmla="*/ 235 h 415"/>
                <a:gd name="T36" fmla="*/ 366 w 367"/>
                <a:gd name="T37" fmla="*/ 237 h 415"/>
                <a:gd name="T38" fmla="*/ 215 w 367"/>
                <a:gd name="T39" fmla="*/ 415 h 415"/>
                <a:gd name="T40" fmla="*/ 214 w 367"/>
                <a:gd name="T41" fmla="*/ 415 h 415"/>
                <a:gd name="T42" fmla="*/ 213 w 367"/>
                <a:gd name="T43" fmla="*/ 415 h 415"/>
                <a:gd name="T44" fmla="*/ 70 w 367"/>
                <a:gd name="T45" fmla="*/ 279 h 415"/>
                <a:gd name="T46" fmla="*/ 213 w 367"/>
                <a:gd name="T47" fmla="*/ 411 h 415"/>
                <a:gd name="T48" fmla="*/ 361 w 367"/>
                <a:gd name="T49" fmla="*/ 238 h 415"/>
                <a:gd name="T50" fmla="*/ 269 w 367"/>
                <a:gd name="T51" fmla="*/ 251 h 415"/>
                <a:gd name="T52" fmla="*/ 268 w 367"/>
                <a:gd name="T53" fmla="*/ 251 h 415"/>
                <a:gd name="T54" fmla="*/ 267 w 367"/>
                <a:gd name="T55" fmla="*/ 250 h 415"/>
                <a:gd name="T56" fmla="*/ 211 w 367"/>
                <a:gd name="T57" fmla="*/ 52 h 415"/>
                <a:gd name="T58" fmla="*/ 67 w 367"/>
                <a:gd name="T59" fmla="*/ 4 h 415"/>
                <a:gd name="T60" fmla="*/ 3 w 367"/>
                <a:gd name="T61" fmla="*/ 9 h 415"/>
                <a:gd name="T62" fmla="*/ 3 w 367"/>
                <a:gd name="T63" fmla="*/ 121 h 415"/>
                <a:gd name="T64" fmla="*/ 54 w 367"/>
                <a:gd name="T65" fmla="*/ 117 h 415"/>
                <a:gd name="T66" fmla="*/ 136 w 367"/>
                <a:gd name="T67" fmla="*/ 141 h 415"/>
                <a:gd name="T68" fmla="*/ 163 w 367"/>
                <a:gd name="T69" fmla="*/ 265 h 415"/>
                <a:gd name="T70" fmla="*/ 162 w 367"/>
                <a:gd name="T71" fmla="*/ 266 h 415"/>
                <a:gd name="T72" fmla="*/ 70 w 367"/>
                <a:gd name="T73" fmla="*/ 279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" h="415">
                  <a:moveTo>
                    <a:pt x="213" y="415"/>
                  </a:moveTo>
                  <a:cubicBezTo>
                    <a:pt x="213" y="415"/>
                    <a:pt x="213" y="415"/>
                    <a:pt x="212" y="415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4" y="279"/>
                    <a:pt x="64" y="278"/>
                    <a:pt x="64" y="278"/>
                  </a:cubicBezTo>
                  <a:cubicBezTo>
                    <a:pt x="65" y="277"/>
                    <a:pt x="65" y="276"/>
                    <a:pt x="66" y="276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61" y="216"/>
                    <a:pt x="159" y="168"/>
                    <a:pt x="134" y="144"/>
                  </a:cubicBezTo>
                  <a:cubicBezTo>
                    <a:pt x="118" y="128"/>
                    <a:pt x="91" y="120"/>
                    <a:pt x="54" y="120"/>
                  </a:cubicBezTo>
                  <a:cubicBezTo>
                    <a:pt x="38" y="120"/>
                    <a:pt x="21" y="122"/>
                    <a:pt x="2" y="124"/>
                  </a:cubicBezTo>
                  <a:cubicBezTo>
                    <a:pt x="1" y="124"/>
                    <a:pt x="1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5" y="2"/>
                    <a:pt x="47" y="0"/>
                    <a:pt x="67" y="0"/>
                  </a:cubicBezTo>
                  <a:cubicBezTo>
                    <a:pt x="131" y="0"/>
                    <a:pt x="179" y="16"/>
                    <a:pt x="213" y="50"/>
                  </a:cubicBezTo>
                  <a:cubicBezTo>
                    <a:pt x="267" y="102"/>
                    <a:pt x="271" y="179"/>
                    <a:pt x="271" y="248"/>
                  </a:cubicBezTo>
                  <a:cubicBezTo>
                    <a:pt x="365" y="234"/>
                    <a:pt x="365" y="234"/>
                    <a:pt x="365" y="234"/>
                  </a:cubicBezTo>
                  <a:cubicBezTo>
                    <a:pt x="365" y="234"/>
                    <a:pt x="366" y="235"/>
                    <a:pt x="366" y="235"/>
                  </a:cubicBezTo>
                  <a:cubicBezTo>
                    <a:pt x="367" y="236"/>
                    <a:pt x="367" y="237"/>
                    <a:pt x="366" y="237"/>
                  </a:cubicBezTo>
                  <a:cubicBezTo>
                    <a:pt x="215" y="415"/>
                    <a:pt x="215" y="415"/>
                    <a:pt x="215" y="415"/>
                  </a:cubicBezTo>
                  <a:cubicBezTo>
                    <a:pt x="214" y="415"/>
                    <a:pt x="214" y="415"/>
                    <a:pt x="214" y="415"/>
                  </a:cubicBezTo>
                  <a:cubicBezTo>
                    <a:pt x="213" y="415"/>
                    <a:pt x="213" y="415"/>
                    <a:pt x="213" y="415"/>
                  </a:cubicBezTo>
                  <a:close/>
                  <a:moveTo>
                    <a:pt x="70" y="279"/>
                  </a:moveTo>
                  <a:cubicBezTo>
                    <a:pt x="213" y="411"/>
                    <a:pt x="213" y="411"/>
                    <a:pt x="213" y="411"/>
                  </a:cubicBezTo>
                  <a:cubicBezTo>
                    <a:pt x="361" y="238"/>
                    <a:pt x="361" y="238"/>
                    <a:pt x="361" y="238"/>
                  </a:cubicBezTo>
                  <a:cubicBezTo>
                    <a:pt x="269" y="251"/>
                    <a:pt x="269" y="251"/>
                    <a:pt x="269" y="251"/>
                  </a:cubicBezTo>
                  <a:cubicBezTo>
                    <a:pt x="269" y="251"/>
                    <a:pt x="268" y="251"/>
                    <a:pt x="268" y="251"/>
                  </a:cubicBezTo>
                  <a:cubicBezTo>
                    <a:pt x="267" y="251"/>
                    <a:pt x="267" y="250"/>
                    <a:pt x="267" y="250"/>
                  </a:cubicBezTo>
                  <a:cubicBezTo>
                    <a:pt x="268" y="181"/>
                    <a:pt x="264" y="104"/>
                    <a:pt x="211" y="52"/>
                  </a:cubicBezTo>
                  <a:cubicBezTo>
                    <a:pt x="177" y="20"/>
                    <a:pt x="130" y="4"/>
                    <a:pt x="67" y="4"/>
                  </a:cubicBezTo>
                  <a:cubicBezTo>
                    <a:pt x="48" y="4"/>
                    <a:pt x="26" y="5"/>
                    <a:pt x="3" y="9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22" y="118"/>
                    <a:pt x="38" y="117"/>
                    <a:pt x="54" y="117"/>
                  </a:cubicBezTo>
                  <a:cubicBezTo>
                    <a:pt x="92" y="117"/>
                    <a:pt x="120" y="125"/>
                    <a:pt x="136" y="141"/>
                  </a:cubicBezTo>
                  <a:cubicBezTo>
                    <a:pt x="163" y="166"/>
                    <a:pt x="164" y="216"/>
                    <a:pt x="163" y="265"/>
                  </a:cubicBezTo>
                  <a:cubicBezTo>
                    <a:pt x="163" y="266"/>
                    <a:pt x="163" y="266"/>
                    <a:pt x="162" y="266"/>
                  </a:cubicBezTo>
                  <a:lnTo>
                    <a:pt x="70" y="279"/>
                  </a:lnTo>
                  <a:close/>
                </a:path>
              </a:pathLst>
            </a:custGeom>
            <a:solidFill>
              <a:srgbClr val="31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ṡľïḑé"/>
            <p:cNvSpPr/>
            <p:nvPr/>
          </p:nvSpPr>
          <p:spPr bwMode="auto">
            <a:xfrm>
              <a:off x="6950075" y="4337050"/>
              <a:ext cx="695325" cy="911225"/>
            </a:xfrm>
            <a:custGeom>
              <a:avLst/>
              <a:gdLst>
                <a:gd name="T0" fmla="*/ 438 w 438"/>
                <a:gd name="T1" fmla="*/ 0 h 574"/>
                <a:gd name="T2" fmla="*/ 46 w 438"/>
                <a:gd name="T3" fmla="*/ 51 h 574"/>
                <a:gd name="T4" fmla="*/ 199 w 438"/>
                <a:gd name="T5" fmla="*/ 142 h 574"/>
                <a:gd name="T6" fmla="*/ 0 w 438"/>
                <a:gd name="T7" fmla="*/ 574 h 574"/>
                <a:gd name="T8" fmla="*/ 438 w 438"/>
                <a:gd name="T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574">
                  <a:moveTo>
                    <a:pt x="438" y="0"/>
                  </a:moveTo>
                  <a:lnTo>
                    <a:pt x="46" y="51"/>
                  </a:lnTo>
                  <a:lnTo>
                    <a:pt x="199" y="142"/>
                  </a:lnTo>
                  <a:lnTo>
                    <a:pt x="0" y="57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ḻîďê"/>
            <p:cNvSpPr/>
            <p:nvPr/>
          </p:nvSpPr>
          <p:spPr bwMode="auto">
            <a:xfrm>
              <a:off x="4843463" y="2127250"/>
              <a:ext cx="1130300" cy="504825"/>
            </a:xfrm>
            <a:custGeom>
              <a:avLst/>
              <a:gdLst>
                <a:gd name="T0" fmla="*/ 0 w 125"/>
                <a:gd name="T1" fmla="*/ 8 h 56"/>
                <a:gd name="T2" fmla="*/ 0 w 125"/>
                <a:gd name="T3" fmla="*/ 56 h 56"/>
                <a:gd name="T4" fmla="*/ 18 w 125"/>
                <a:gd name="T5" fmla="*/ 22 h 56"/>
                <a:gd name="T6" fmla="*/ 125 w 125"/>
                <a:gd name="T7" fmla="*/ 18 h 56"/>
                <a:gd name="T8" fmla="*/ 0 w 125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6">
                  <a:moveTo>
                    <a:pt x="0" y="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63" y="5"/>
                    <a:pt x="125" y="18"/>
                  </a:cubicBezTo>
                  <a:cubicBezTo>
                    <a:pt x="125" y="18"/>
                    <a:pt x="91" y="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50A3CCEE-6E42-FD09-A8C3-B759A0E3B6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29" y="747580"/>
            <a:ext cx="6730762" cy="6129502"/>
          </a:xfrm>
          <a:prstGeom prst="rect">
            <a:avLst/>
          </a:prstGeom>
        </p:spPr>
      </p:pic>
      <p:cxnSp>
        <p:nvCxnSpPr>
          <p:cNvPr id="28" name="直接连接符 27"/>
          <p:cNvCxnSpPr>
            <a:cxnSpLocks/>
          </p:cNvCxnSpPr>
          <p:nvPr/>
        </p:nvCxnSpPr>
        <p:spPr>
          <a:xfrm>
            <a:off x="2550153" y="2483052"/>
            <a:ext cx="19595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图形 45" descr="箭头: 逆时针曲线 纯色填充"/>
          <p:cNvSpPr/>
          <p:nvPr/>
        </p:nvSpPr>
        <p:spPr>
          <a:xfrm rot="8911509">
            <a:off x="8758109" y="2715623"/>
            <a:ext cx="959575" cy="1899933"/>
          </a:xfrm>
          <a:custGeom>
            <a:avLst/>
            <a:gdLst>
              <a:gd name="connsiteX0" fmla="*/ 271463 w 358122"/>
              <a:gd name="connsiteY0" fmla="*/ 727710 h 727710"/>
              <a:gd name="connsiteX1" fmla="*/ 95250 w 358122"/>
              <a:gd name="connsiteY1" fmla="*/ 229552 h 727710"/>
              <a:gd name="connsiteX2" fmla="*/ 0 w 358122"/>
              <a:gd name="connsiteY2" fmla="*/ 323850 h 727710"/>
              <a:gd name="connsiteX3" fmla="*/ 0 w 358122"/>
              <a:gd name="connsiteY3" fmla="*/ 0 h 727710"/>
              <a:gd name="connsiteX4" fmla="*/ 323850 w 358122"/>
              <a:gd name="connsiteY4" fmla="*/ 0 h 727710"/>
              <a:gd name="connsiteX5" fmla="*/ 236220 w 358122"/>
              <a:gd name="connsiteY5" fmla="*/ 87630 h 727710"/>
              <a:gd name="connsiteX6" fmla="*/ 271463 w 358122"/>
              <a:gd name="connsiteY6" fmla="*/ 727710 h 72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22" h="727710">
                <a:moveTo>
                  <a:pt x="271463" y="727710"/>
                </a:moveTo>
                <a:cubicBezTo>
                  <a:pt x="271463" y="727710"/>
                  <a:pt x="381953" y="515303"/>
                  <a:pt x="95250" y="229552"/>
                </a:cubicBezTo>
                <a:lnTo>
                  <a:pt x="0" y="323850"/>
                </a:lnTo>
                <a:lnTo>
                  <a:pt x="0" y="0"/>
                </a:lnTo>
                <a:lnTo>
                  <a:pt x="323850" y="0"/>
                </a:lnTo>
                <a:lnTo>
                  <a:pt x="236220" y="87630"/>
                </a:lnTo>
                <a:cubicBezTo>
                  <a:pt x="237173" y="88582"/>
                  <a:pt x="484823" y="385763"/>
                  <a:pt x="271463" y="727710"/>
                </a:cubicBezTo>
                <a:close/>
              </a:path>
            </a:pathLst>
          </a:custGeom>
          <a:solidFill>
            <a:srgbClr val="FF0000">
              <a:alpha val="30000"/>
            </a:srgbClr>
          </a:solidFill>
          <a:ln w="605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98191" y="4815002"/>
            <a:ext cx="3293809" cy="8309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宣传恐怖主义的</a:t>
            </a:r>
            <a:r>
              <a:rPr lang="zh-CN" altLang="en-US" sz="2400" b="1" dirty="0">
                <a:solidFill>
                  <a:srgbClr val="FF0000"/>
                </a:solidFill>
              </a:rPr>
              <a:t>好处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！！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影响未成年人认知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werpoint template design by DAJU_PPT正版来源小红书大橘PPT微信DAJU_PPT请勿抄袭搬运！盗版必究！"/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3245370" y="43234"/>
            <a:ext cx="8702339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10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项目内容</a:t>
              </a:r>
            </a:p>
          </p:txBody>
        </p:sp>
        <p:sp>
          <p:nvSpPr>
            <p:cNvPr id="11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创新说明</a:t>
              </a:r>
            </a:p>
          </p:txBody>
        </p:sp>
        <p:sp>
          <p:nvSpPr>
            <p:cNvPr id="12" name="powerpoint template design by DAJU_PPT正版来源小红书大橘PPT微信DAJU_PPT请勿抄袭搬运！盗版必究！"/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应用前景</a:t>
              </a:r>
            </a:p>
          </p:txBody>
        </p:sp>
        <p:cxnSp>
          <p:nvCxnSpPr>
            <p:cNvPr id="13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/>
            <p:cNvCxnSpPr/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609721" y="1970395"/>
            <a:ext cx="2972557" cy="2917210"/>
            <a:chOff x="3657791" y="1173480"/>
            <a:chExt cx="4960621" cy="4960622"/>
          </a:xfrm>
        </p:grpSpPr>
        <p:sp>
          <p:nvSpPr>
            <p:cNvPr id="49" name="0"/>
            <p:cNvSpPr/>
            <p:nvPr>
              <p:custDataLst>
                <p:tags r:id="rId1"/>
              </p:custDataLst>
            </p:nvPr>
          </p:nvSpPr>
          <p:spPr>
            <a:xfrm>
              <a:off x="3657791" y="1173480"/>
              <a:ext cx="4960621" cy="4960622"/>
            </a:xfrm>
            <a:prstGeom prst="donut">
              <a:avLst>
                <a:gd name="adj" fmla="val 951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33581" y="1853790"/>
              <a:ext cx="3609043" cy="3600000"/>
              <a:chOff x="4285128" y="1832200"/>
              <a:chExt cx="3609043" cy="3600000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285128" y="1832200"/>
                <a:ext cx="3609043" cy="3600000"/>
                <a:chOff x="4129378" y="1629000"/>
                <a:chExt cx="3609043" cy="3600000"/>
              </a:xfrm>
              <a:solidFill>
                <a:schemeClr val="tx2">
                  <a:alpha val="30000"/>
                </a:schemeClr>
              </a:solidFill>
            </p:grpSpPr>
            <p:sp>
              <p:nvSpPr>
                <p:cNvPr id="53" name="0"/>
                <p:cNvSpPr/>
                <p:nvPr>
                  <p:custDataLst>
                    <p:tags r:id="rId3"/>
                  </p:custDataLst>
                </p:nvPr>
              </p:nvSpPr>
              <p:spPr>
                <a:xfrm flipH="1">
                  <a:off x="4138421" y="1629000"/>
                  <a:ext cx="3600000" cy="3600000"/>
                </a:xfrm>
                <a:prstGeom prst="blockArc">
                  <a:avLst>
                    <a:gd name="adj1" fmla="val 9600000"/>
                    <a:gd name="adj2" fmla="val 16200000"/>
                    <a:gd name="adj3" fmla="val 15000"/>
                  </a:avLst>
                </a:prstGeom>
                <a:solidFill>
                  <a:srgbClr val="FFC000"/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4" name="0"/>
                <p:cNvSpPr/>
                <p:nvPr>
                  <p:custDataLst>
                    <p:tags r:id="rId4"/>
                  </p:custDataLst>
                </p:nvPr>
              </p:nvSpPr>
              <p:spPr>
                <a:xfrm flipH="1" flipV="1">
                  <a:off x="4138421" y="1629000"/>
                  <a:ext cx="3600000" cy="3600000"/>
                </a:xfrm>
                <a:prstGeom prst="blockArc">
                  <a:avLst>
                    <a:gd name="adj1" fmla="val 12000000"/>
                    <a:gd name="adj2" fmla="val 20400000"/>
                    <a:gd name="adj3" fmla="val 15000"/>
                  </a:avLst>
                </a:prstGeom>
                <a:solidFill>
                  <a:srgbClr val="DBC39F"/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5" name="0"/>
                <p:cNvSpPr/>
                <p:nvPr>
                  <p:custDataLst>
                    <p:tags r:id="rId5"/>
                  </p:custDataLst>
                </p:nvPr>
              </p:nvSpPr>
              <p:spPr>
                <a:xfrm flipV="1">
                  <a:off x="4129378" y="1629000"/>
                  <a:ext cx="3600000" cy="3600000"/>
                </a:xfrm>
                <a:prstGeom prst="blockArc">
                  <a:avLst>
                    <a:gd name="adj1" fmla="val 5400000"/>
                    <a:gd name="adj2" fmla="val 12000000"/>
                    <a:gd name="adj3" fmla="val 15000"/>
                  </a:avLst>
                </a:prstGeom>
                <a:solidFill>
                  <a:srgbClr val="FFFF00"/>
                </a:solidFill>
                <a:ln w="38100" cap="flat" cmpd="sng" algn="ctr">
                  <a:solidFill>
                    <a:schemeClr val="bg1"/>
                  </a:solidFill>
                  <a:prstDash val="solid"/>
                  <a:miter lim="800000"/>
                </a:ln>
              </p:spPr>
              <p:txBody>
                <a:bodyPr lIns="108000" tIns="108000" rIns="108000" bIns="108000" rtlCol="0" anchor="ctr"/>
                <a:lstStyle/>
                <a:p>
                  <a:pPr>
                    <a:lnSpc>
                      <a:spcPct val="120000"/>
                    </a:lnSpc>
                  </a:pPr>
                  <a:endParaRPr lang="zh-CN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52" name="Title-0"/>
              <p:cNvSpPr/>
              <p:nvPr>
                <p:custDataLst>
                  <p:tags r:id="rId2"/>
                </p:custDataLst>
              </p:nvPr>
            </p:nvSpPr>
            <p:spPr>
              <a:xfrm>
                <a:off x="4911598" y="2639653"/>
                <a:ext cx="2347057" cy="198509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 w="508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2800" b="1" dirty="0">
                    <a:solidFill>
                      <a:schemeClr val="bg1"/>
                    </a:solidFill>
                  </a:rPr>
                  <a:t>安全问题</a:t>
                </a:r>
                <a:endParaRPr kumimoji="1" lang="en-US" altLang="zh-CN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14BE8E9D-EC54-B652-0C02-923DA0F44EF8}"/>
              </a:ext>
            </a:extLst>
          </p:cNvPr>
          <p:cNvSpPr txBox="1"/>
          <p:nvPr/>
        </p:nvSpPr>
        <p:spPr>
          <a:xfrm>
            <a:off x="10041081" y="3720300"/>
            <a:ext cx="113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暴力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FCE6ACD-4209-DA9E-A208-DBF81741434A}"/>
              </a:ext>
            </a:extLst>
          </p:cNvPr>
          <p:cNvSpPr txBox="1"/>
          <p:nvPr/>
        </p:nvSpPr>
        <p:spPr>
          <a:xfrm>
            <a:off x="2836447" y="1344124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政治宣传</a:t>
            </a:r>
            <a:endParaRPr lang="zh-CN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9C48ACC-CF63-0746-DF3F-59C4E8F6CD74}"/>
              </a:ext>
            </a:extLst>
          </p:cNvPr>
          <p:cNvSpPr txBox="1"/>
          <p:nvPr/>
        </p:nvSpPr>
        <p:spPr>
          <a:xfrm>
            <a:off x="7501190" y="1259480"/>
            <a:ext cx="2745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恶意软件病毒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9762921-8D27-D88E-65BD-7A39DD8D3200}"/>
              </a:ext>
            </a:extLst>
          </p:cNvPr>
          <p:cNvSpPr txBox="1"/>
          <p:nvPr/>
        </p:nvSpPr>
        <p:spPr>
          <a:xfrm>
            <a:off x="665823" y="2101040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成人内容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BE61909-1F8B-B36D-3038-39B6BE420A24}"/>
              </a:ext>
            </a:extLst>
          </p:cNvPr>
          <p:cNvSpPr txBox="1"/>
          <p:nvPr/>
        </p:nvSpPr>
        <p:spPr>
          <a:xfrm>
            <a:off x="3341872" y="5650877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经济损害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B1CE6E-1A78-B2E4-1EF1-9A6747D981EA}"/>
              </a:ext>
            </a:extLst>
          </p:cNvPr>
          <p:cNvSpPr txBox="1"/>
          <p:nvPr/>
        </p:nvSpPr>
        <p:spPr>
          <a:xfrm>
            <a:off x="8345316" y="4487531"/>
            <a:ext cx="1901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虐待儿童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170ABC9-3D55-602F-A9A4-BC46B741F998}"/>
              </a:ext>
            </a:extLst>
          </p:cNvPr>
          <p:cNvSpPr txBox="1"/>
          <p:nvPr/>
        </p:nvSpPr>
        <p:spPr>
          <a:xfrm>
            <a:off x="7444559" y="5793704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身体伤害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AE0C212-962A-F230-927C-18EE69C534C6}"/>
              </a:ext>
            </a:extLst>
          </p:cNvPr>
          <p:cNvSpPr txBox="1"/>
          <p:nvPr/>
        </p:nvSpPr>
        <p:spPr>
          <a:xfrm>
            <a:off x="917806" y="4716926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欺诈</a:t>
            </a:r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诈骗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9397927-5DA2-72B5-1FDF-8BD436934F03}"/>
              </a:ext>
            </a:extLst>
          </p:cNvPr>
          <p:cNvSpPr txBox="1"/>
          <p:nvPr/>
        </p:nvSpPr>
        <p:spPr>
          <a:xfrm>
            <a:off x="8923800" y="2339950"/>
            <a:ext cx="2745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不当金融行为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CFA3437-498D-F44C-9194-5FEAFF8C8C82}"/>
              </a:ext>
            </a:extLst>
          </p:cNvPr>
          <p:cNvSpPr txBox="1"/>
          <p:nvPr/>
        </p:nvSpPr>
        <p:spPr>
          <a:xfrm>
            <a:off x="1402343" y="3362852"/>
            <a:ext cx="2745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隐私侵犯活动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B183E7D-EF7E-5108-31D8-9DC5D577C4CF}"/>
              </a:ext>
            </a:extLst>
          </p:cNvPr>
          <p:cNvSpPr txBox="1"/>
          <p:nvPr/>
        </p:nvSpPr>
        <p:spPr>
          <a:xfrm>
            <a:off x="9772123" y="5799588"/>
            <a:ext cx="141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政治宣传</a:t>
            </a:r>
            <a:endParaRPr lang="zh-CN" alt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8EAC54D-375E-9F47-06F8-3FDBE388630F}"/>
              </a:ext>
            </a:extLst>
          </p:cNvPr>
          <p:cNvSpPr txBox="1"/>
          <p:nvPr/>
        </p:nvSpPr>
        <p:spPr>
          <a:xfrm>
            <a:off x="1611395" y="5995790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政治宣传</a:t>
            </a:r>
            <a:endParaRPr lang="zh-CN" alt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0412B02-21C8-43CE-FAB3-DDCFF495B525}"/>
              </a:ext>
            </a:extLst>
          </p:cNvPr>
          <p:cNvSpPr txBox="1"/>
          <p:nvPr/>
        </p:nvSpPr>
        <p:spPr>
          <a:xfrm>
            <a:off x="10296634" y="5171777"/>
            <a:ext cx="1372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成人内容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0A744B-F1A6-C698-7E50-3ECEB5A70F28}"/>
              </a:ext>
            </a:extLst>
          </p:cNvPr>
          <p:cNvSpPr txBox="1"/>
          <p:nvPr/>
        </p:nvSpPr>
        <p:spPr>
          <a:xfrm>
            <a:off x="8003870" y="3461575"/>
            <a:ext cx="27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隐私侵犯活动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6271E91-1D20-4789-A58E-18BA9E307AE2}"/>
              </a:ext>
            </a:extLst>
          </p:cNvPr>
          <p:cNvSpPr txBox="1"/>
          <p:nvPr/>
        </p:nvSpPr>
        <p:spPr>
          <a:xfrm>
            <a:off x="6056394" y="5234053"/>
            <a:ext cx="27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隐私侵犯活动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30363BE-8A76-7390-F11F-E129D079E16D}"/>
              </a:ext>
            </a:extLst>
          </p:cNvPr>
          <p:cNvSpPr txBox="1"/>
          <p:nvPr/>
        </p:nvSpPr>
        <p:spPr>
          <a:xfrm>
            <a:off x="2971547" y="2541415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欺诈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诈骗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937A32D-A060-1DF4-5AF1-80509D060026}"/>
              </a:ext>
            </a:extLst>
          </p:cNvPr>
          <p:cNvSpPr txBox="1"/>
          <p:nvPr/>
        </p:nvSpPr>
        <p:spPr>
          <a:xfrm>
            <a:off x="10362395" y="1704924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欺诈</a:t>
            </a:r>
            <a:r>
              <a:rPr lang="en-US" altLang="zh-CN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诈骗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0D2CC45-1351-5B69-C145-7DF1CC8385FC}"/>
              </a:ext>
            </a:extLst>
          </p:cNvPr>
          <p:cNvSpPr txBox="1"/>
          <p:nvPr/>
        </p:nvSpPr>
        <p:spPr>
          <a:xfrm>
            <a:off x="10296634" y="3085369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经济损害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3730CD-3249-729A-BE68-8C45798C397C}"/>
              </a:ext>
            </a:extLst>
          </p:cNvPr>
          <p:cNvSpPr txBox="1"/>
          <p:nvPr/>
        </p:nvSpPr>
        <p:spPr>
          <a:xfrm>
            <a:off x="10749539" y="4562263"/>
            <a:ext cx="141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经济损害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D684EBC-9089-3DD9-D718-15A8738C9449}"/>
              </a:ext>
            </a:extLst>
          </p:cNvPr>
          <p:cNvSpPr txBox="1"/>
          <p:nvPr/>
        </p:nvSpPr>
        <p:spPr>
          <a:xfrm>
            <a:off x="540531" y="1544402"/>
            <a:ext cx="27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恶意软件病毒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D082EC2-DCD4-9F98-A2E5-01AC959097BF}"/>
              </a:ext>
            </a:extLst>
          </p:cNvPr>
          <p:cNvSpPr txBox="1"/>
          <p:nvPr/>
        </p:nvSpPr>
        <p:spPr>
          <a:xfrm>
            <a:off x="447613" y="4129916"/>
            <a:ext cx="27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恶意软件病毒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AB8C493-0790-86EE-BE0F-B41291E94DBD}"/>
              </a:ext>
            </a:extLst>
          </p:cNvPr>
          <p:cNvSpPr txBox="1"/>
          <p:nvPr/>
        </p:nvSpPr>
        <p:spPr>
          <a:xfrm>
            <a:off x="5538725" y="6086091"/>
            <a:ext cx="274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不当金融行为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13A82F6-5DFE-3B03-4593-1853F3A226DE}"/>
              </a:ext>
            </a:extLst>
          </p:cNvPr>
          <p:cNvSpPr txBox="1"/>
          <p:nvPr/>
        </p:nvSpPr>
        <p:spPr>
          <a:xfrm>
            <a:off x="6599421" y="1057307"/>
            <a:ext cx="997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暴力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12218C9-5BBF-5C26-880A-FED3970AA041}"/>
              </a:ext>
            </a:extLst>
          </p:cNvPr>
          <p:cNvSpPr txBox="1"/>
          <p:nvPr/>
        </p:nvSpPr>
        <p:spPr>
          <a:xfrm>
            <a:off x="352338" y="5431774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暴力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507D140-B430-1336-F0C3-A220F5BDA686}"/>
              </a:ext>
            </a:extLst>
          </p:cNvPr>
          <p:cNvSpPr txBox="1"/>
          <p:nvPr/>
        </p:nvSpPr>
        <p:spPr>
          <a:xfrm>
            <a:off x="4947350" y="1323111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虐待儿童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67AC8FD-2FE7-4D2A-A998-CEBB18A28DD3}"/>
              </a:ext>
            </a:extLst>
          </p:cNvPr>
          <p:cNvSpPr txBox="1"/>
          <p:nvPr/>
        </p:nvSpPr>
        <p:spPr>
          <a:xfrm>
            <a:off x="572078" y="2984174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虐待儿童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8DE2F51-1FEE-66E3-D6D4-92843BEF7805}"/>
              </a:ext>
            </a:extLst>
          </p:cNvPr>
          <p:cNvSpPr txBox="1"/>
          <p:nvPr/>
        </p:nvSpPr>
        <p:spPr>
          <a:xfrm>
            <a:off x="3434250" y="4762318"/>
            <a:ext cx="232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身体伤害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B45885-C4F7-0993-4EFA-95B182743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122" y="2589565"/>
            <a:ext cx="2359356" cy="432854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AB07021-1ACD-843C-9F81-3B5A9300B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9941" y="5208184"/>
            <a:ext cx="2359356" cy="4328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F22CF1-2C22-2244-773B-0F73498130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316" y="5305427"/>
            <a:ext cx="2365453" cy="432854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0EAC9DFD-77D1-D85C-0825-DD3DCD5FA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6634" y="1069686"/>
            <a:ext cx="2365453" cy="4328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F806770-C755-FB36-996C-430ED1DD7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3203" y="4184007"/>
            <a:ext cx="2749534" cy="323116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9A89DA23-005B-3190-2318-4AC871349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2426" y="1997265"/>
            <a:ext cx="2749534" cy="3231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A627240-D318-E87B-9827-A3B275BCC4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9609" y="4692426"/>
            <a:ext cx="2341067" cy="3779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F6FC715-0DF1-CB1A-9088-54E68FFDFD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9916" y="6150392"/>
            <a:ext cx="2341067" cy="37798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139460C-8CEF-B187-7559-DB0CE0A4B2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1009" y="3812516"/>
            <a:ext cx="2347163" cy="3779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78E65DA-2DA9-18DC-5F14-CC1F25AFEB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2334" y="991558"/>
            <a:ext cx="2749534" cy="323116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9622A32F-6F4F-9257-9062-36514B5AF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197" y="6317925"/>
            <a:ext cx="2749534" cy="32311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8FCEF6AA-DF1A-3535-F84E-FA289BD3A3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4485" y="5517527"/>
            <a:ext cx="2749534" cy="32921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B2A5A57-B86D-9F76-ABB4-2767CFA736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128" y="6308324"/>
            <a:ext cx="1012024" cy="377985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82301131-D256-A3F6-CD08-7EB14CDCD9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030" y="6480015"/>
            <a:ext cx="1012024" cy="377985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6E6367E0-D721-632C-6CA9-AA5FB51F28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197" y="975205"/>
            <a:ext cx="2347163" cy="377985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6E74293A-A442-67DF-E626-9FF38B98EE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459" y="4140598"/>
            <a:ext cx="2347163" cy="377985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50FD7626-C4D6-DC6E-500E-F5A8C03B9D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4914" y="1973384"/>
            <a:ext cx="2347163" cy="377985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28C8D03E-EFCC-54BB-8F59-8E49B43D02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315" y="2084989"/>
            <a:ext cx="2347163" cy="377985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12BD1DAD-8E3C-EB27-B98F-0D391E933B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7730" y="2977596"/>
            <a:ext cx="2341067" cy="37798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C73C7968-F5BF-22E1-55A2-34F469270D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1814" y="5753136"/>
            <a:ext cx="2749534" cy="323116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DBCCF7F6-BEA1-7F5A-A773-5EA7AE5057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7168" y="1544232"/>
            <a:ext cx="2347163" cy="377985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121C47CD-8B82-6BC0-0BA5-DF7D7A8342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4144" y="5284689"/>
            <a:ext cx="2347163" cy="377985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D907D48E-7634-BC39-DEA0-C9CCAFEC91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992" y="875722"/>
            <a:ext cx="2341067" cy="3779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  <p:tag name="COMMONDATA" val="eyJoZGlkIjoiODI0MmVhMTQxMTEyM2ZkOGNhZjc4NmRmNzBmNjkwZ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01"/>
  <p:tag name="OP_SCP_COMPONENT_INFO" val="{&quot;title&quot;:&quot;扁平4项总分PPT组件&quot;,&quot;description&quot;:&quot;扁平4项总分PPT组件&quot;,&quot;keywords&quot;:[&quot;扁平&quot;,&quot;4项&quot;,&quot;总分&quot;,&quot;PPT组件&quot;],&quot;labels&quot;:[]}"/>
  <p:tag name="OP_SCP_GROUP_ID" val="a4b92100-13bc-1728-2752-ec5132593684"/>
  <p:tag name="OP_SCP_ITEM_COUNT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01"/>
  <p:tag name="OP_SCP_COMPONENT_INFO" val="{&quot;title&quot;:&quot;扁平4项总分PPT组件&quot;,&quot;description&quot;:&quot;扁平4项总分PPT组件&quot;,&quot;keywords&quot;:[&quot;扁平&quot;,&quot;4项&quot;,&quot;总分&quot;,&quot;PPT组件&quot;],&quot;labels&quot;:[]}"/>
  <p:tag name="OP_SCP_GROUP_ID" val="a4b92100-13bc-1728-2752-ec5132593684"/>
  <p:tag name="OP_SCP_ITEM_COUNT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732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01"/>
  <p:tag name="OP_SCP_COMPONENT_INFO" val="{&quot;title&quot;:&quot;扁平4项总分PPT组件&quot;,&quot;description&quot;:&quot;扁平4项总分PPT组件&quot;,&quot;keywords&quot;:[&quot;扁平&quot;,&quot;4项&quot;,&quot;总分&quot;,&quot;PPT组件&quot;],&quot;labels&quot;:[]}"/>
  <p:tag name="OP_SCP_GROUP_ID" val="a4b92100-13bc-1728-2752-ec5132593684"/>
  <p:tag name="OP_SCP_ITEM_COUNT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。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01"/>
  <p:tag name="OP_SCP_COMPONENT_INFO" val="{&quot;title&quot;:&quot;扁平4项总分PPT组件&quot;,&quot;description&quot;:&quot;扁平4项总分PPT组件&quot;,&quot;keywords&quot;:[&quot;扁平&quot;,&quot;4项&quot;,&quot;总分&quot;,&quot;PPT组件&quot;],&quot;labels&quot;:[]}"/>
  <p:tag name="OP_SCP_GROUP_ID" val="a4b92100-13bc-1728-2752-ec5132593684"/>
  <p:tag name="OP_SCP_ITEM_COUNT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添加标题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9.49535433070864,&quot;left&quot;:143.8759842519685,&quot;top&quot;:133.91535433070868,&quot;width&quot;:544.009055118110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5.802283464567,&quot;left&quot;:-7.874015748031496e-05,&quot;top&quot;:84.3207874015748,&quot;width&quot;:960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258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81"/>
  <p:tag name="OP_SCP_COMPONENT_INFO" val="{&quot;title&quot;:&quot;阴影4项矩阵PPT组件&quot;,&quot;description&quot;:&quot;阴影4项矩阵PPT组件&quot;,&quot;keywords&quot;:[&quot;阴影&quot;,&quot;4项&quot;,&quot;矩阵&quot;,&quot;PPT组件&quot;],&quot;labels&quot;:[]}"/>
  <p:tag name="OP_SCP_GROUP_ID" val="da37702c-996e-ef91-7dce-ef7749bb899b"/>
  <p:tag name="OP_SCP_ITEM_COUNT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5.91133858267716,&quot;left&quot;:52.75,&quot;top&quot;:150.6844094488189,&quot;width&quot;:854.4999212598425}"/>
</p:tagLst>
</file>

<file path=ppt/theme/theme1.xml><?xml version="1.0" encoding="utf-8"?>
<a:theme xmlns:a="http://schemas.openxmlformats.org/drawingml/2006/main" name="Office Theme">
  <a:themeElements>
    <a:clrScheme name="00-哈尔滨工业大学蓝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E509F"/>
      </a:accent1>
      <a:accent2>
        <a:srgbClr val="D7C39F"/>
      </a:accent2>
      <a:accent3>
        <a:srgbClr val="1E509F"/>
      </a:accent3>
      <a:accent4>
        <a:srgbClr val="D7C39F"/>
      </a:accent4>
      <a:accent5>
        <a:srgbClr val="1E509F"/>
      </a:accent5>
      <a:accent6>
        <a:srgbClr val="D7C39F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1854</Words>
  <Application>Microsoft Office PowerPoint</Application>
  <PresentationFormat>宽屏</PresentationFormat>
  <Paragraphs>399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MicrosoftYaHei</vt:lpstr>
      <vt:lpstr>等线</vt:lpstr>
      <vt:lpstr>华文新魏</vt:lpstr>
      <vt:lpstr>微软雅黑</vt:lpstr>
      <vt:lpstr>Arial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2314981968@qq.com</dc:creator>
  <cp:lastModifiedBy>文翔</cp:lastModifiedBy>
  <cp:revision>192</cp:revision>
  <dcterms:created xsi:type="dcterms:W3CDTF">2019-11-26T03:41:00Z</dcterms:created>
  <dcterms:modified xsi:type="dcterms:W3CDTF">2024-08-11T05:14:10Z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BC69EB345F4F457288BFAD1BFA019858</vt:lpwstr>
  </property>
  <property fmtid="{D5CDD505-2E9C-101B-9397-08002B2CF9AE}" pid="3" name="KSOProductBuildVer">
    <vt:lpwstr>2052-12.1.0.16929</vt:lpwstr>
  </property>
</Properties>
</file>